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60" r:id="rId3"/>
    <p:sldId id="287" r:id="rId4"/>
    <p:sldId id="275" r:id="rId5"/>
    <p:sldId id="257" r:id="rId6"/>
    <p:sldId id="262" r:id="rId7"/>
    <p:sldId id="263" r:id="rId8"/>
    <p:sldId id="271" r:id="rId9"/>
    <p:sldId id="264" r:id="rId10"/>
    <p:sldId id="261" r:id="rId11"/>
    <p:sldId id="288" r:id="rId12"/>
    <p:sldId id="279" r:id="rId13"/>
    <p:sldId id="280" r:id="rId14"/>
    <p:sldId id="286" r:id="rId15"/>
    <p:sldId id="274" r:id="rId16"/>
    <p:sldId id="258" r:id="rId17"/>
    <p:sldId id="265" r:id="rId18"/>
    <p:sldId id="269" r:id="rId19"/>
    <p:sldId id="267" r:id="rId20"/>
    <p:sldId id="281" r:id="rId21"/>
    <p:sldId id="278" r:id="rId22"/>
    <p:sldId id="284" r:id="rId23"/>
    <p:sldId id="273" r:id="rId24"/>
    <p:sldId id="272" r:id="rId25"/>
    <p:sldId id="259" r:id="rId26"/>
    <p:sldId id="276" r:id="rId27"/>
    <p:sldId id="277" r:id="rId28"/>
    <p:sldId id="28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11" d="100"/>
          <a:sy n="111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2CDA9-11A9-1A4D-9070-B4535E5465F8}" type="doc">
      <dgm:prSet loTypeId="urn:microsoft.com/office/officeart/2005/8/layout/hierarchy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30B9B03-0EE9-0648-836A-E05D9C9F80D0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Parent node</a:t>
          </a:r>
        </a:p>
      </dgm:t>
    </dgm:pt>
    <dgm:pt modelId="{CFE14EFC-522B-F647-92EB-557132BCBC44}" type="parTrans" cxnId="{05830343-F360-B84D-B733-CBB96CC538EA}">
      <dgm:prSet/>
      <dgm:spPr/>
      <dgm:t>
        <a:bodyPr/>
        <a:lstStyle/>
        <a:p>
          <a:endParaRPr lang="en-US"/>
        </a:p>
      </dgm:t>
    </dgm:pt>
    <dgm:pt modelId="{70E97BF4-ABFE-E648-B97C-C1E24A429AB9}" type="sibTrans" cxnId="{05830343-F360-B84D-B733-CBB96CC538EA}">
      <dgm:prSet/>
      <dgm:spPr/>
      <dgm:t>
        <a:bodyPr/>
        <a:lstStyle/>
        <a:p>
          <a:endParaRPr lang="en-US"/>
        </a:p>
      </dgm:t>
    </dgm:pt>
    <dgm:pt modelId="{6B5390A4-545C-5F4E-BD5C-E8D0AF2EE985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Child node 1</a:t>
          </a:r>
        </a:p>
      </dgm:t>
    </dgm:pt>
    <dgm:pt modelId="{A509D24C-6AF8-FD49-B0C4-047301E413CD}" type="parTrans" cxnId="{D9F88371-8C04-7844-A5EC-421A8125250F}">
      <dgm:prSet/>
      <dgm:spPr/>
      <dgm:t>
        <a:bodyPr/>
        <a:lstStyle/>
        <a:p>
          <a:endParaRPr lang="en-US"/>
        </a:p>
      </dgm:t>
    </dgm:pt>
    <dgm:pt modelId="{4D3F1096-61D7-4C41-BCFF-848B54B9E80C}" type="sibTrans" cxnId="{D9F88371-8C04-7844-A5EC-421A8125250F}">
      <dgm:prSet/>
      <dgm:spPr/>
      <dgm:t>
        <a:bodyPr/>
        <a:lstStyle/>
        <a:p>
          <a:endParaRPr lang="en-US"/>
        </a:p>
      </dgm:t>
    </dgm:pt>
    <dgm:pt modelId="{8950A1A3-B3B9-F14D-B628-0855A6DBC0BF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Terminal leaf node 1</a:t>
          </a:r>
        </a:p>
      </dgm:t>
    </dgm:pt>
    <dgm:pt modelId="{29D31D4B-27B5-144A-90A9-4D4E2A9B2537}" type="parTrans" cxnId="{13B5EAD3-6817-374E-8959-3518DF4EC1EF}">
      <dgm:prSet/>
      <dgm:spPr/>
      <dgm:t>
        <a:bodyPr/>
        <a:lstStyle/>
        <a:p>
          <a:endParaRPr lang="en-US"/>
        </a:p>
      </dgm:t>
    </dgm:pt>
    <dgm:pt modelId="{100673E5-B93F-8148-9D16-81BA5AF37AE1}" type="sibTrans" cxnId="{13B5EAD3-6817-374E-8959-3518DF4EC1EF}">
      <dgm:prSet/>
      <dgm:spPr/>
      <dgm:t>
        <a:bodyPr/>
        <a:lstStyle/>
        <a:p>
          <a:endParaRPr lang="en-US"/>
        </a:p>
      </dgm:t>
    </dgm:pt>
    <dgm:pt modelId="{A0928660-957D-804D-A8E7-F3171A5E6575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Child node 2</a:t>
          </a:r>
        </a:p>
      </dgm:t>
    </dgm:pt>
    <dgm:pt modelId="{B0DD722E-E30E-9F43-8325-45D4E8F10122}" type="parTrans" cxnId="{6C92F3EA-D1E1-D54A-829C-CB45ACF48235}">
      <dgm:prSet/>
      <dgm:spPr/>
      <dgm:t>
        <a:bodyPr/>
        <a:lstStyle/>
        <a:p>
          <a:endParaRPr lang="en-US"/>
        </a:p>
      </dgm:t>
    </dgm:pt>
    <dgm:pt modelId="{E653467B-F282-3649-A394-958844FA4D1C}" type="sibTrans" cxnId="{6C92F3EA-D1E1-D54A-829C-CB45ACF48235}">
      <dgm:prSet/>
      <dgm:spPr/>
      <dgm:t>
        <a:bodyPr/>
        <a:lstStyle/>
        <a:p>
          <a:endParaRPr lang="en-US"/>
        </a:p>
      </dgm:t>
    </dgm:pt>
    <dgm:pt modelId="{FCEE7EBF-6A30-374D-A10A-9CD01A559D9C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Terminal leaf node 3</a:t>
          </a:r>
        </a:p>
      </dgm:t>
    </dgm:pt>
    <dgm:pt modelId="{E7C07D89-2538-7B4C-AE23-F432468A4844}" type="parTrans" cxnId="{A477E9B6-E865-5D45-9983-F63D032F5533}">
      <dgm:prSet/>
      <dgm:spPr/>
      <dgm:t>
        <a:bodyPr/>
        <a:lstStyle/>
        <a:p>
          <a:endParaRPr lang="en-US"/>
        </a:p>
      </dgm:t>
    </dgm:pt>
    <dgm:pt modelId="{13B7CFE5-8C65-A645-821F-CF93717F1A2C}" type="sibTrans" cxnId="{A477E9B6-E865-5D45-9983-F63D032F5533}">
      <dgm:prSet/>
      <dgm:spPr/>
      <dgm:t>
        <a:bodyPr/>
        <a:lstStyle/>
        <a:p>
          <a:endParaRPr lang="en-US"/>
        </a:p>
      </dgm:t>
    </dgm:pt>
    <dgm:pt modelId="{0562D4F1-E0E2-0E4D-B8BA-0AF18681F994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Terminal leaf node 2</a:t>
          </a:r>
        </a:p>
      </dgm:t>
    </dgm:pt>
    <dgm:pt modelId="{CBC490FD-4ECF-EE48-952E-4B1672885332}" type="parTrans" cxnId="{53549694-C93A-8B4C-8670-2DB6180A2928}">
      <dgm:prSet/>
      <dgm:spPr/>
      <dgm:t>
        <a:bodyPr/>
        <a:lstStyle/>
        <a:p>
          <a:endParaRPr lang="en-US"/>
        </a:p>
      </dgm:t>
    </dgm:pt>
    <dgm:pt modelId="{A660A1EE-C250-8D49-8C69-14594088D828}" type="sibTrans" cxnId="{53549694-C93A-8B4C-8670-2DB6180A2928}">
      <dgm:prSet/>
      <dgm:spPr/>
      <dgm:t>
        <a:bodyPr/>
        <a:lstStyle/>
        <a:p>
          <a:endParaRPr lang="en-US"/>
        </a:p>
      </dgm:t>
    </dgm:pt>
    <dgm:pt modelId="{37B9FAB1-94DB-7C46-9CE9-61566779BC43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Terminal leaf node 4</a:t>
          </a:r>
        </a:p>
      </dgm:t>
    </dgm:pt>
    <dgm:pt modelId="{74928039-422E-5F42-A65F-18D72721E5DD}" type="parTrans" cxnId="{CD1AC1C8-C4CE-0844-A933-553BA44D9091}">
      <dgm:prSet/>
      <dgm:spPr/>
      <dgm:t>
        <a:bodyPr/>
        <a:lstStyle/>
        <a:p>
          <a:endParaRPr lang="en-US"/>
        </a:p>
      </dgm:t>
    </dgm:pt>
    <dgm:pt modelId="{925AFEE8-9718-D84D-8208-5B59D18A4C65}" type="sibTrans" cxnId="{CD1AC1C8-C4CE-0844-A933-553BA44D9091}">
      <dgm:prSet/>
      <dgm:spPr/>
      <dgm:t>
        <a:bodyPr/>
        <a:lstStyle/>
        <a:p>
          <a:endParaRPr lang="en-US"/>
        </a:p>
      </dgm:t>
    </dgm:pt>
    <dgm:pt modelId="{3FA6D190-7633-C040-9276-1D73CF6CA2DD}" type="pres">
      <dgm:prSet presAssocID="{1D02CDA9-11A9-1A4D-9070-B4535E5465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EE0DD5-D886-F24D-A321-1AE536324578}" type="pres">
      <dgm:prSet presAssocID="{1D02CDA9-11A9-1A4D-9070-B4535E5465F8}" presName="hierFlow" presStyleCnt="0"/>
      <dgm:spPr/>
    </dgm:pt>
    <dgm:pt modelId="{132424BD-AF0F-DB43-9089-CC3D780E1E44}" type="pres">
      <dgm:prSet presAssocID="{1D02CDA9-11A9-1A4D-9070-B4535E5465F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489DDB3-5A09-664D-84B8-ACFA6E30C805}" type="pres">
      <dgm:prSet presAssocID="{B30B9B03-0EE9-0648-836A-E05D9C9F80D0}" presName="Name14" presStyleCnt="0"/>
      <dgm:spPr/>
    </dgm:pt>
    <dgm:pt modelId="{54F6625A-E734-A14C-A895-64F5522803DA}" type="pres">
      <dgm:prSet presAssocID="{B30B9B03-0EE9-0648-836A-E05D9C9F80D0}" presName="level1Shape" presStyleLbl="node0" presStyleIdx="0" presStyleCnt="1">
        <dgm:presLayoutVars>
          <dgm:chPref val="3"/>
        </dgm:presLayoutVars>
      </dgm:prSet>
      <dgm:spPr/>
    </dgm:pt>
    <dgm:pt modelId="{45A2EAAC-B1E5-714E-8F0E-80A529CC62F4}" type="pres">
      <dgm:prSet presAssocID="{B30B9B03-0EE9-0648-836A-E05D9C9F80D0}" presName="hierChild2" presStyleCnt="0"/>
      <dgm:spPr/>
    </dgm:pt>
    <dgm:pt modelId="{0D8B6164-9CB7-4243-86FD-B50342219C60}" type="pres">
      <dgm:prSet presAssocID="{A509D24C-6AF8-FD49-B0C4-047301E413CD}" presName="Name19" presStyleLbl="parChTrans1D2" presStyleIdx="0" presStyleCnt="2"/>
      <dgm:spPr/>
    </dgm:pt>
    <dgm:pt modelId="{95019EB4-CD7C-3840-A42E-53304F5FA966}" type="pres">
      <dgm:prSet presAssocID="{6B5390A4-545C-5F4E-BD5C-E8D0AF2EE985}" presName="Name21" presStyleCnt="0"/>
      <dgm:spPr/>
    </dgm:pt>
    <dgm:pt modelId="{E987E54B-5DD7-984C-AC4D-F479E9F516CB}" type="pres">
      <dgm:prSet presAssocID="{6B5390A4-545C-5F4E-BD5C-E8D0AF2EE985}" presName="level2Shape" presStyleLbl="node2" presStyleIdx="0" presStyleCnt="2"/>
      <dgm:spPr/>
    </dgm:pt>
    <dgm:pt modelId="{761F59BC-5073-EC46-862F-18AC5ACEF892}" type="pres">
      <dgm:prSet presAssocID="{6B5390A4-545C-5F4E-BD5C-E8D0AF2EE985}" presName="hierChild3" presStyleCnt="0"/>
      <dgm:spPr/>
    </dgm:pt>
    <dgm:pt modelId="{88C38138-B920-C249-B3D4-B62B69C731B2}" type="pres">
      <dgm:prSet presAssocID="{29D31D4B-27B5-144A-90A9-4D4E2A9B2537}" presName="Name19" presStyleLbl="parChTrans1D3" presStyleIdx="0" presStyleCnt="4"/>
      <dgm:spPr/>
    </dgm:pt>
    <dgm:pt modelId="{82F72ECF-2DB2-5742-8D15-55267178FFE9}" type="pres">
      <dgm:prSet presAssocID="{8950A1A3-B3B9-F14D-B628-0855A6DBC0BF}" presName="Name21" presStyleCnt="0"/>
      <dgm:spPr/>
    </dgm:pt>
    <dgm:pt modelId="{F4C09E29-963A-5E41-B8F7-E04D0B08B00B}" type="pres">
      <dgm:prSet presAssocID="{8950A1A3-B3B9-F14D-B628-0855A6DBC0BF}" presName="level2Shape" presStyleLbl="node3" presStyleIdx="0" presStyleCnt="4"/>
      <dgm:spPr/>
    </dgm:pt>
    <dgm:pt modelId="{FE8ECF2B-B688-AD40-9408-CF1EC23A5143}" type="pres">
      <dgm:prSet presAssocID="{8950A1A3-B3B9-F14D-B628-0855A6DBC0BF}" presName="hierChild3" presStyleCnt="0"/>
      <dgm:spPr/>
    </dgm:pt>
    <dgm:pt modelId="{C409FAC2-E8B3-AA4A-B188-85B6B6BA6DE0}" type="pres">
      <dgm:prSet presAssocID="{CBC490FD-4ECF-EE48-952E-4B1672885332}" presName="Name19" presStyleLbl="parChTrans1D3" presStyleIdx="1" presStyleCnt="4"/>
      <dgm:spPr/>
    </dgm:pt>
    <dgm:pt modelId="{584879F4-F534-084E-A6E5-4EA104E700C8}" type="pres">
      <dgm:prSet presAssocID="{0562D4F1-E0E2-0E4D-B8BA-0AF18681F994}" presName="Name21" presStyleCnt="0"/>
      <dgm:spPr/>
    </dgm:pt>
    <dgm:pt modelId="{9C37D51E-D6BF-374D-A3E8-DFC04B6EC5D7}" type="pres">
      <dgm:prSet presAssocID="{0562D4F1-E0E2-0E4D-B8BA-0AF18681F994}" presName="level2Shape" presStyleLbl="node3" presStyleIdx="1" presStyleCnt="4"/>
      <dgm:spPr/>
    </dgm:pt>
    <dgm:pt modelId="{C18D5854-AA19-D442-A8DB-B6457F57DC1A}" type="pres">
      <dgm:prSet presAssocID="{0562D4F1-E0E2-0E4D-B8BA-0AF18681F994}" presName="hierChild3" presStyleCnt="0"/>
      <dgm:spPr/>
    </dgm:pt>
    <dgm:pt modelId="{9ECE282A-6E5D-484C-9C09-1E380484ECFC}" type="pres">
      <dgm:prSet presAssocID="{B0DD722E-E30E-9F43-8325-45D4E8F10122}" presName="Name19" presStyleLbl="parChTrans1D2" presStyleIdx="1" presStyleCnt="2"/>
      <dgm:spPr/>
    </dgm:pt>
    <dgm:pt modelId="{A837BCC0-D9EA-3248-AB4C-8E7EBC26CF20}" type="pres">
      <dgm:prSet presAssocID="{A0928660-957D-804D-A8E7-F3171A5E6575}" presName="Name21" presStyleCnt="0"/>
      <dgm:spPr/>
    </dgm:pt>
    <dgm:pt modelId="{8016E3B4-1EF1-D347-8386-B07871AA6DF2}" type="pres">
      <dgm:prSet presAssocID="{A0928660-957D-804D-A8E7-F3171A5E6575}" presName="level2Shape" presStyleLbl="node2" presStyleIdx="1" presStyleCnt="2"/>
      <dgm:spPr/>
    </dgm:pt>
    <dgm:pt modelId="{D81A48F7-3E22-6A40-A242-7D6DABF2790B}" type="pres">
      <dgm:prSet presAssocID="{A0928660-957D-804D-A8E7-F3171A5E6575}" presName="hierChild3" presStyleCnt="0"/>
      <dgm:spPr/>
    </dgm:pt>
    <dgm:pt modelId="{52B36DC2-9595-9D44-9E22-10A02B3FD259}" type="pres">
      <dgm:prSet presAssocID="{E7C07D89-2538-7B4C-AE23-F432468A4844}" presName="Name19" presStyleLbl="parChTrans1D3" presStyleIdx="2" presStyleCnt="4"/>
      <dgm:spPr/>
    </dgm:pt>
    <dgm:pt modelId="{3C210ACF-9404-A44D-8B28-2A0DF2A03B7E}" type="pres">
      <dgm:prSet presAssocID="{FCEE7EBF-6A30-374D-A10A-9CD01A559D9C}" presName="Name21" presStyleCnt="0"/>
      <dgm:spPr/>
    </dgm:pt>
    <dgm:pt modelId="{4B30D177-9E7B-DD47-A9B7-4F869A45B8B7}" type="pres">
      <dgm:prSet presAssocID="{FCEE7EBF-6A30-374D-A10A-9CD01A559D9C}" presName="level2Shape" presStyleLbl="node3" presStyleIdx="2" presStyleCnt="4"/>
      <dgm:spPr/>
    </dgm:pt>
    <dgm:pt modelId="{B47D0F8A-8672-1F4D-938E-AC76420718C2}" type="pres">
      <dgm:prSet presAssocID="{FCEE7EBF-6A30-374D-A10A-9CD01A559D9C}" presName="hierChild3" presStyleCnt="0"/>
      <dgm:spPr/>
    </dgm:pt>
    <dgm:pt modelId="{D84F7D26-CE4F-6949-8CDD-C0A346B2FBC2}" type="pres">
      <dgm:prSet presAssocID="{74928039-422E-5F42-A65F-18D72721E5DD}" presName="Name19" presStyleLbl="parChTrans1D3" presStyleIdx="3" presStyleCnt="4"/>
      <dgm:spPr/>
    </dgm:pt>
    <dgm:pt modelId="{8E66AD91-EE57-CC45-A623-493A89F98463}" type="pres">
      <dgm:prSet presAssocID="{37B9FAB1-94DB-7C46-9CE9-61566779BC43}" presName="Name21" presStyleCnt="0"/>
      <dgm:spPr/>
    </dgm:pt>
    <dgm:pt modelId="{C1B79498-B209-4948-9A62-9DA84DF12903}" type="pres">
      <dgm:prSet presAssocID="{37B9FAB1-94DB-7C46-9CE9-61566779BC43}" presName="level2Shape" presStyleLbl="node3" presStyleIdx="3" presStyleCnt="4"/>
      <dgm:spPr/>
    </dgm:pt>
    <dgm:pt modelId="{F9AD9B3D-D26B-B04A-8217-B397CD1BC097}" type="pres">
      <dgm:prSet presAssocID="{37B9FAB1-94DB-7C46-9CE9-61566779BC43}" presName="hierChild3" presStyleCnt="0"/>
      <dgm:spPr/>
    </dgm:pt>
    <dgm:pt modelId="{9F3E67BF-0AA3-D848-9F59-90307709AEA7}" type="pres">
      <dgm:prSet presAssocID="{1D02CDA9-11A9-1A4D-9070-B4535E5465F8}" presName="bgShapesFlow" presStyleCnt="0"/>
      <dgm:spPr/>
    </dgm:pt>
  </dgm:ptLst>
  <dgm:cxnLst>
    <dgm:cxn modelId="{B67D5D13-3D33-0C49-BAE7-EE33F21DC502}" type="presOf" srcId="{CBC490FD-4ECF-EE48-952E-4B1672885332}" destId="{C409FAC2-E8B3-AA4A-B188-85B6B6BA6DE0}" srcOrd="0" destOrd="0" presId="urn:microsoft.com/office/officeart/2005/8/layout/hierarchy6"/>
    <dgm:cxn modelId="{1AB3C042-F4D5-BC44-9FB8-C8D90CB9427B}" type="presOf" srcId="{B30B9B03-0EE9-0648-836A-E05D9C9F80D0}" destId="{54F6625A-E734-A14C-A895-64F5522803DA}" srcOrd="0" destOrd="0" presId="urn:microsoft.com/office/officeart/2005/8/layout/hierarchy6"/>
    <dgm:cxn modelId="{05830343-F360-B84D-B733-CBB96CC538EA}" srcId="{1D02CDA9-11A9-1A4D-9070-B4535E5465F8}" destId="{B30B9B03-0EE9-0648-836A-E05D9C9F80D0}" srcOrd="0" destOrd="0" parTransId="{CFE14EFC-522B-F647-92EB-557132BCBC44}" sibTransId="{70E97BF4-ABFE-E648-B97C-C1E24A429AB9}"/>
    <dgm:cxn modelId="{8CDD0547-6A19-FF42-BC81-2A84BD2193A3}" type="presOf" srcId="{29D31D4B-27B5-144A-90A9-4D4E2A9B2537}" destId="{88C38138-B920-C249-B3D4-B62B69C731B2}" srcOrd="0" destOrd="0" presId="urn:microsoft.com/office/officeart/2005/8/layout/hierarchy6"/>
    <dgm:cxn modelId="{33D3024B-B142-3E4F-93D6-940C22D575C7}" type="presOf" srcId="{1D02CDA9-11A9-1A4D-9070-B4535E5465F8}" destId="{3FA6D190-7633-C040-9276-1D73CF6CA2DD}" srcOrd="0" destOrd="0" presId="urn:microsoft.com/office/officeart/2005/8/layout/hierarchy6"/>
    <dgm:cxn modelId="{7612836F-764E-8D46-BC60-6F09D039D1F1}" type="presOf" srcId="{8950A1A3-B3B9-F14D-B628-0855A6DBC0BF}" destId="{F4C09E29-963A-5E41-B8F7-E04D0B08B00B}" srcOrd="0" destOrd="0" presId="urn:microsoft.com/office/officeart/2005/8/layout/hierarchy6"/>
    <dgm:cxn modelId="{D9F88371-8C04-7844-A5EC-421A8125250F}" srcId="{B30B9B03-0EE9-0648-836A-E05D9C9F80D0}" destId="{6B5390A4-545C-5F4E-BD5C-E8D0AF2EE985}" srcOrd="0" destOrd="0" parTransId="{A509D24C-6AF8-FD49-B0C4-047301E413CD}" sibTransId="{4D3F1096-61D7-4C41-BCFF-848B54B9E80C}"/>
    <dgm:cxn modelId="{77D37475-3AC0-6641-99DC-4B822FC0F0D8}" type="presOf" srcId="{6B5390A4-545C-5F4E-BD5C-E8D0AF2EE985}" destId="{E987E54B-5DD7-984C-AC4D-F479E9F516CB}" srcOrd="0" destOrd="0" presId="urn:microsoft.com/office/officeart/2005/8/layout/hierarchy6"/>
    <dgm:cxn modelId="{53549694-C93A-8B4C-8670-2DB6180A2928}" srcId="{6B5390A4-545C-5F4E-BD5C-E8D0AF2EE985}" destId="{0562D4F1-E0E2-0E4D-B8BA-0AF18681F994}" srcOrd="1" destOrd="0" parTransId="{CBC490FD-4ECF-EE48-952E-4B1672885332}" sibTransId="{A660A1EE-C250-8D49-8C69-14594088D828}"/>
    <dgm:cxn modelId="{07F6A295-1247-2140-9B37-B8C5420743B5}" type="presOf" srcId="{FCEE7EBF-6A30-374D-A10A-9CD01A559D9C}" destId="{4B30D177-9E7B-DD47-A9B7-4F869A45B8B7}" srcOrd="0" destOrd="0" presId="urn:microsoft.com/office/officeart/2005/8/layout/hierarchy6"/>
    <dgm:cxn modelId="{44B9A595-899D-8747-BEE4-44D264B6E1C6}" type="presOf" srcId="{B0DD722E-E30E-9F43-8325-45D4E8F10122}" destId="{9ECE282A-6E5D-484C-9C09-1E380484ECFC}" srcOrd="0" destOrd="0" presId="urn:microsoft.com/office/officeart/2005/8/layout/hierarchy6"/>
    <dgm:cxn modelId="{07CE2799-29D8-C64C-BE1A-3A2BB9F0322F}" type="presOf" srcId="{E7C07D89-2538-7B4C-AE23-F432468A4844}" destId="{52B36DC2-9595-9D44-9E22-10A02B3FD259}" srcOrd="0" destOrd="0" presId="urn:microsoft.com/office/officeart/2005/8/layout/hierarchy6"/>
    <dgm:cxn modelId="{DFD3EEA6-A1D0-4941-959B-DBCCA74B6436}" type="presOf" srcId="{A509D24C-6AF8-FD49-B0C4-047301E413CD}" destId="{0D8B6164-9CB7-4243-86FD-B50342219C60}" srcOrd="0" destOrd="0" presId="urn:microsoft.com/office/officeart/2005/8/layout/hierarchy6"/>
    <dgm:cxn modelId="{729B08A9-A00D-A34F-B080-A188D2D3B01C}" type="presOf" srcId="{0562D4F1-E0E2-0E4D-B8BA-0AF18681F994}" destId="{9C37D51E-D6BF-374D-A3E8-DFC04B6EC5D7}" srcOrd="0" destOrd="0" presId="urn:microsoft.com/office/officeart/2005/8/layout/hierarchy6"/>
    <dgm:cxn modelId="{A477E9B6-E865-5D45-9983-F63D032F5533}" srcId="{A0928660-957D-804D-A8E7-F3171A5E6575}" destId="{FCEE7EBF-6A30-374D-A10A-9CD01A559D9C}" srcOrd="0" destOrd="0" parTransId="{E7C07D89-2538-7B4C-AE23-F432468A4844}" sibTransId="{13B7CFE5-8C65-A645-821F-CF93717F1A2C}"/>
    <dgm:cxn modelId="{B4668CBF-0645-F640-8C21-7CAE86CDA448}" type="presOf" srcId="{37B9FAB1-94DB-7C46-9CE9-61566779BC43}" destId="{C1B79498-B209-4948-9A62-9DA84DF12903}" srcOrd="0" destOrd="0" presId="urn:microsoft.com/office/officeart/2005/8/layout/hierarchy6"/>
    <dgm:cxn modelId="{CD1AC1C8-C4CE-0844-A933-553BA44D9091}" srcId="{A0928660-957D-804D-A8E7-F3171A5E6575}" destId="{37B9FAB1-94DB-7C46-9CE9-61566779BC43}" srcOrd="1" destOrd="0" parTransId="{74928039-422E-5F42-A65F-18D72721E5DD}" sibTransId="{925AFEE8-9718-D84D-8208-5B59D18A4C65}"/>
    <dgm:cxn modelId="{13B5EAD3-6817-374E-8959-3518DF4EC1EF}" srcId="{6B5390A4-545C-5F4E-BD5C-E8D0AF2EE985}" destId="{8950A1A3-B3B9-F14D-B628-0855A6DBC0BF}" srcOrd="0" destOrd="0" parTransId="{29D31D4B-27B5-144A-90A9-4D4E2A9B2537}" sibTransId="{100673E5-B93F-8148-9D16-81BA5AF37AE1}"/>
    <dgm:cxn modelId="{45AA5FE7-2A57-DB4A-B44F-BF722925E1D4}" type="presOf" srcId="{A0928660-957D-804D-A8E7-F3171A5E6575}" destId="{8016E3B4-1EF1-D347-8386-B07871AA6DF2}" srcOrd="0" destOrd="0" presId="urn:microsoft.com/office/officeart/2005/8/layout/hierarchy6"/>
    <dgm:cxn modelId="{6C92F3EA-D1E1-D54A-829C-CB45ACF48235}" srcId="{B30B9B03-0EE9-0648-836A-E05D9C9F80D0}" destId="{A0928660-957D-804D-A8E7-F3171A5E6575}" srcOrd="1" destOrd="0" parTransId="{B0DD722E-E30E-9F43-8325-45D4E8F10122}" sibTransId="{E653467B-F282-3649-A394-958844FA4D1C}"/>
    <dgm:cxn modelId="{4D3B6EF3-695E-4843-873D-CE608B702181}" type="presOf" srcId="{74928039-422E-5F42-A65F-18D72721E5DD}" destId="{D84F7D26-CE4F-6949-8CDD-C0A346B2FBC2}" srcOrd="0" destOrd="0" presId="urn:microsoft.com/office/officeart/2005/8/layout/hierarchy6"/>
    <dgm:cxn modelId="{E5869DF9-EFA8-7143-8431-8227C5FF4785}" type="presParOf" srcId="{3FA6D190-7633-C040-9276-1D73CF6CA2DD}" destId="{09EE0DD5-D886-F24D-A321-1AE536324578}" srcOrd="0" destOrd="0" presId="urn:microsoft.com/office/officeart/2005/8/layout/hierarchy6"/>
    <dgm:cxn modelId="{3BCAF53B-A669-7044-9E73-1D74B62BB4EB}" type="presParOf" srcId="{09EE0DD5-D886-F24D-A321-1AE536324578}" destId="{132424BD-AF0F-DB43-9089-CC3D780E1E44}" srcOrd="0" destOrd="0" presId="urn:microsoft.com/office/officeart/2005/8/layout/hierarchy6"/>
    <dgm:cxn modelId="{FA028228-9CF2-1B4C-B402-2BA40EAA7655}" type="presParOf" srcId="{132424BD-AF0F-DB43-9089-CC3D780E1E44}" destId="{D489DDB3-5A09-664D-84B8-ACFA6E30C805}" srcOrd="0" destOrd="0" presId="urn:microsoft.com/office/officeart/2005/8/layout/hierarchy6"/>
    <dgm:cxn modelId="{A98CA141-4A15-6E4A-B81B-4B0D75396F4F}" type="presParOf" srcId="{D489DDB3-5A09-664D-84B8-ACFA6E30C805}" destId="{54F6625A-E734-A14C-A895-64F5522803DA}" srcOrd="0" destOrd="0" presId="urn:microsoft.com/office/officeart/2005/8/layout/hierarchy6"/>
    <dgm:cxn modelId="{4E12133D-3319-954A-A17A-D2D5E883E35E}" type="presParOf" srcId="{D489DDB3-5A09-664D-84B8-ACFA6E30C805}" destId="{45A2EAAC-B1E5-714E-8F0E-80A529CC62F4}" srcOrd="1" destOrd="0" presId="urn:microsoft.com/office/officeart/2005/8/layout/hierarchy6"/>
    <dgm:cxn modelId="{57C18FAE-18DA-9949-BCE2-FE7EBFDBB0BC}" type="presParOf" srcId="{45A2EAAC-B1E5-714E-8F0E-80A529CC62F4}" destId="{0D8B6164-9CB7-4243-86FD-B50342219C60}" srcOrd="0" destOrd="0" presId="urn:microsoft.com/office/officeart/2005/8/layout/hierarchy6"/>
    <dgm:cxn modelId="{7E83599E-5F48-974D-A06E-295A55513173}" type="presParOf" srcId="{45A2EAAC-B1E5-714E-8F0E-80A529CC62F4}" destId="{95019EB4-CD7C-3840-A42E-53304F5FA966}" srcOrd="1" destOrd="0" presId="urn:microsoft.com/office/officeart/2005/8/layout/hierarchy6"/>
    <dgm:cxn modelId="{9DA9681D-5D75-B249-96AC-B3EFA8D85ABA}" type="presParOf" srcId="{95019EB4-CD7C-3840-A42E-53304F5FA966}" destId="{E987E54B-5DD7-984C-AC4D-F479E9F516CB}" srcOrd="0" destOrd="0" presId="urn:microsoft.com/office/officeart/2005/8/layout/hierarchy6"/>
    <dgm:cxn modelId="{B0E91271-BE22-CF40-99D7-53BBDDB02EEA}" type="presParOf" srcId="{95019EB4-CD7C-3840-A42E-53304F5FA966}" destId="{761F59BC-5073-EC46-862F-18AC5ACEF892}" srcOrd="1" destOrd="0" presId="urn:microsoft.com/office/officeart/2005/8/layout/hierarchy6"/>
    <dgm:cxn modelId="{400952DF-E38C-8841-846A-61531FB70A07}" type="presParOf" srcId="{761F59BC-5073-EC46-862F-18AC5ACEF892}" destId="{88C38138-B920-C249-B3D4-B62B69C731B2}" srcOrd="0" destOrd="0" presId="urn:microsoft.com/office/officeart/2005/8/layout/hierarchy6"/>
    <dgm:cxn modelId="{AA61222E-827A-7745-BB4F-09FEB9BD6A6A}" type="presParOf" srcId="{761F59BC-5073-EC46-862F-18AC5ACEF892}" destId="{82F72ECF-2DB2-5742-8D15-55267178FFE9}" srcOrd="1" destOrd="0" presId="urn:microsoft.com/office/officeart/2005/8/layout/hierarchy6"/>
    <dgm:cxn modelId="{C011079B-FA0C-9D4E-B7D4-83798E953D80}" type="presParOf" srcId="{82F72ECF-2DB2-5742-8D15-55267178FFE9}" destId="{F4C09E29-963A-5E41-B8F7-E04D0B08B00B}" srcOrd="0" destOrd="0" presId="urn:microsoft.com/office/officeart/2005/8/layout/hierarchy6"/>
    <dgm:cxn modelId="{6C9F64E6-3650-ED40-BB8E-1172271754AD}" type="presParOf" srcId="{82F72ECF-2DB2-5742-8D15-55267178FFE9}" destId="{FE8ECF2B-B688-AD40-9408-CF1EC23A5143}" srcOrd="1" destOrd="0" presId="urn:microsoft.com/office/officeart/2005/8/layout/hierarchy6"/>
    <dgm:cxn modelId="{E3B0A807-F7D4-5647-8EE4-36BDD3710E89}" type="presParOf" srcId="{761F59BC-5073-EC46-862F-18AC5ACEF892}" destId="{C409FAC2-E8B3-AA4A-B188-85B6B6BA6DE0}" srcOrd="2" destOrd="0" presId="urn:microsoft.com/office/officeart/2005/8/layout/hierarchy6"/>
    <dgm:cxn modelId="{FA49DC5B-20E4-9047-A741-63F1231F89FE}" type="presParOf" srcId="{761F59BC-5073-EC46-862F-18AC5ACEF892}" destId="{584879F4-F534-084E-A6E5-4EA104E700C8}" srcOrd="3" destOrd="0" presId="urn:microsoft.com/office/officeart/2005/8/layout/hierarchy6"/>
    <dgm:cxn modelId="{AED39E7B-728A-DE4D-BFD1-B0611E92AFA8}" type="presParOf" srcId="{584879F4-F534-084E-A6E5-4EA104E700C8}" destId="{9C37D51E-D6BF-374D-A3E8-DFC04B6EC5D7}" srcOrd="0" destOrd="0" presId="urn:microsoft.com/office/officeart/2005/8/layout/hierarchy6"/>
    <dgm:cxn modelId="{ABC78A68-DE96-6740-B804-5D4364FFCB4D}" type="presParOf" srcId="{584879F4-F534-084E-A6E5-4EA104E700C8}" destId="{C18D5854-AA19-D442-A8DB-B6457F57DC1A}" srcOrd="1" destOrd="0" presId="urn:microsoft.com/office/officeart/2005/8/layout/hierarchy6"/>
    <dgm:cxn modelId="{0D8F00BD-3110-EC46-97E4-F6BE97288C34}" type="presParOf" srcId="{45A2EAAC-B1E5-714E-8F0E-80A529CC62F4}" destId="{9ECE282A-6E5D-484C-9C09-1E380484ECFC}" srcOrd="2" destOrd="0" presId="urn:microsoft.com/office/officeart/2005/8/layout/hierarchy6"/>
    <dgm:cxn modelId="{F948C72B-E8AD-C74C-907C-A50D7720CF01}" type="presParOf" srcId="{45A2EAAC-B1E5-714E-8F0E-80A529CC62F4}" destId="{A837BCC0-D9EA-3248-AB4C-8E7EBC26CF20}" srcOrd="3" destOrd="0" presId="urn:microsoft.com/office/officeart/2005/8/layout/hierarchy6"/>
    <dgm:cxn modelId="{2F6A7120-F422-4140-BD1A-AC0A86F17031}" type="presParOf" srcId="{A837BCC0-D9EA-3248-AB4C-8E7EBC26CF20}" destId="{8016E3B4-1EF1-D347-8386-B07871AA6DF2}" srcOrd="0" destOrd="0" presId="urn:microsoft.com/office/officeart/2005/8/layout/hierarchy6"/>
    <dgm:cxn modelId="{00F30310-E9B6-F343-989E-49431961F58D}" type="presParOf" srcId="{A837BCC0-D9EA-3248-AB4C-8E7EBC26CF20}" destId="{D81A48F7-3E22-6A40-A242-7D6DABF2790B}" srcOrd="1" destOrd="0" presId="urn:microsoft.com/office/officeart/2005/8/layout/hierarchy6"/>
    <dgm:cxn modelId="{5C414927-8219-AD49-889B-2854E612E178}" type="presParOf" srcId="{D81A48F7-3E22-6A40-A242-7D6DABF2790B}" destId="{52B36DC2-9595-9D44-9E22-10A02B3FD259}" srcOrd="0" destOrd="0" presId="urn:microsoft.com/office/officeart/2005/8/layout/hierarchy6"/>
    <dgm:cxn modelId="{CD352AFF-1F12-9047-B42A-83B24D10F474}" type="presParOf" srcId="{D81A48F7-3E22-6A40-A242-7D6DABF2790B}" destId="{3C210ACF-9404-A44D-8B28-2A0DF2A03B7E}" srcOrd="1" destOrd="0" presId="urn:microsoft.com/office/officeart/2005/8/layout/hierarchy6"/>
    <dgm:cxn modelId="{FE063F9F-6A48-6744-ADA2-63BECDFC9CE6}" type="presParOf" srcId="{3C210ACF-9404-A44D-8B28-2A0DF2A03B7E}" destId="{4B30D177-9E7B-DD47-A9B7-4F869A45B8B7}" srcOrd="0" destOrd="0" presId="urn:microsoft.com/office/officeart/2005/8/layout/hierarchy6"/>
    <dgm:cxn modelId="{351D3584-FAF7-A549-A1F1-880B1B06CD91}" type="presParOf" srcId="{3C210ACF-9404-A44D-8B28-2A0DF2A03B7E}" destId="{B47D0F8A-8672-1F4D-938E-AC76420718C2}" srcOrd="1" destOrd="0" presId="urn:microsoft.com/office/officeart/2005/8/layout/hierarchy6"/>
    <dgm:cxn modelId="{07BBB561-E4D0-494C-8AAD-786046BA0A4A}" type="presParOf" srcId="{D81A48F7-3E22-6A40-A242-7D6DABF2790B}" destId="{D84F7D26-CE4F-6949-8CDD-C0A346B2FBC2}" srcOrd="2" destOrd="0" presId="urn:microsoft.com/office/officeart/2005/8/layout/hierarchy6"/>
    <dgm:cxn modelId="{E4F0B916-99D5-7C47-A451-313B9E2CBAE3}" type="presParOf" srcId="{D81A48F7-3E22-6A40-A242-7D6DABF2790B}" destId="{8E66AD91-EE57-CC45-A623-493A89F98463}" srcOrd="3" destOrd="0" presId="urn:microsoft.com/office/officeart/2005/8/layout/hierarchy6"/>
    <dgm:cxn modelId="{06347BDF-014B-C04F-BE66-A3B734EB5944}" type="presParOf" srcId="{8E66AD91-EE57-CC45-A623-493A89F98463}" destId="{C1B79498-B209-4948-9A62-9DA84DF12903}" srcOrd="0" destOrd="0" presId="urn:microsoft.com/office/officeart/2005/8/layout/hierarchy6"/>
    <dgm:cxn modelId="{3E67001E-A9D1-1749-A2D4-7ED889D00358}" type="presParOf" srcId="{8E66AD91-EE57-CC45-A623-493A89F98463}" destId="{F9AD9B3D-D26B-B04A-8217-B397CD1BC097}" srcOrd="1" destOrd="0" presId="urn:microsoft.com/office/officeart/2005/8/layout/hierarchy6"/>
    <dgm:cxn modelId="{1599B7A3-144C-1F48-A0A5-35CBAC208C75}" type="presParOf" srcId="{3FA6D190-7633-C040-9276-1D73CF6CA2DD}" destId="{9F3E67BF-0AA3-D848-9F59-90307709AE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CD32E8-0766-374D-BB55-5C88E54EA7FE}" type="doc">
      <dgm:prSet loTypeId="urn:microsoft.com/office/officeart/2005/8/layout/hierarchy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AA956D5-FC6A-244E-9017-BE34DADFB259}">
      <dgm:prSet phldrT="[Text]"/>
      <dgm:spPr/>
      <dgm:t>
        <a:bodyPr/>
        <a:lstStyle/>
        <a:p>
          <a:r>
            <a:rPr lang="en-US">
              <a:latin typeface="Avenir Next" panose="020B0503020202020204" pitchFamily="34" charset="0"/>
            </a:rPr>
            <a:t>Region 1</a:t>
          </a:r>
          <a:endParaRPr lang="en-US" dirty="0">
            <a:latin typeface="Avenir Next" panose="020B0503020202020204" pitchFamily="34" charset="0"/>
          </a:endParaRPr>
        </a:p>
      </dgm:t>
    </dgm:pt>
    <dgm:pt modelId="{ACA5E4C3-8D48-EB4C-BA02-28E1E317F733}" type="parTrans" cxnId="{18A30B9E-D84D-AF4B-8402-CAD05B2AA3DD}">
      <dgm:prSet/>
      <dgm:spPr/>
      <dgm:t>
        <a:bodyPr/>
        <a:lstStyle/>
        <a:p>
          <a:endParaRPr lang="en-US"/>
        </a:p>
      </dgm:t>
    </dgm:pt>
    <dgm:pt modelId="{AB6DF74E-4032-3E40-944D-507BEF73A187}" type="sibTrans" cxnId="{18A30B9E-D84D-AF4B-8402-CAD05B2AA3DD}">
      <dgm:prSet/>
      <dgm:spPr/>
      <dgm:t>
        <a:bodyPr/>
        <a:lstStyle/>
        <a:p>
          <a:endParaRPr lang="en-US"/>
        </a:p>
      </dgm:t>
    </dgm:pt>
    <dgm:pt modelId="{E7F7CC20-F561-3B46-8711-03A854A1C6D6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Region 2</a:t>
          </a:r>
        </a:p>
      </dgm:t>
    </dgm:pt>
    <dgm:pt modelId="{011A96DF-151D-F344-8BE2-D8EFE4207151}" type="parTrans" cxnId="{AA6D826B-89E1-2544-B2C1-A110589CB151}">
      <dgm:prSet/>
      <dgm:spPr/>
      <dgm:t>
        <a:bodyPr/>
        <a:lstStyle/>
        <a:p>
          <a:endParaRPr lang="en-US"/>
        </a:p>
      </dgm:t>
    </dgm:pt>
    <dgm:pt modelId="{A5EBD927-7134-A44D-992E-44F28EBE7531}" type="sibTrans" cxnId="{AA6D826B-89E1-2544-B2C1-A110589CB151}">
      <dgm:prSet/>
      <dgm:spPr/>
      <dgm:t>
        <a:bodyPr/>
        <a:lstStyle/>
        <a:p>
          <a:endParaRPr lang="en-US"/>
        </a:p>
      </dgm:t>
    </dgm:pt>
    <dgm:pt modelId="{51C84527-6A45-8E4B-B686-91D04AE34E4D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Region 3</a:t>
          </a:r>
        </a:p>
      </dgm:t>
    </dgm:pt>
    <dgm:pt modelId="{D050CAA7-7897-6E48-913F-376A19295BF0}" type="parTrans" cxnId="{913CB13C-01B9-6E48-9999-EFEFB004571F}">
      <dgm:prSet/>
      <dgm:spPr/>
      <dgm:t>
        <a:bodyPr/>
        <a:lstStyle/>
        <a:p>
          <a:endParaRPr lang="en-US"/>
        </a:p>
      </dgm:t>
    </dgm:pt>
    <dgm:pt modelId="{2AE5BE2A-F9B1-0840-96DE-B3618F0F7497}" type="sibTrans" cxnId="{913CB13C-01B9-6E48-9999-EFEFB004571F}">
      <dgm:prSet/>
      <dgm:spPr/>
      <dgm:t>
        <a:bodyPr/>
        <a:lstStyle/>
        <a:p>
          <a:endParaRPr lang="en-US"/>
        </a:p>
      </dgm:t>
    </dgm:pt>
    <dgm:pt modelId="{A9EDF78B-8AD4-784C-8ECF-DF8B64A7982D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Region 5</a:t>
          </a:r>
        </a:p>
      </dgm:t>
    </dgm:pt>
    <dgm:pt modelId="{EC9D0C27-64BB-3D4D-B21E-519FAAAF7853}" type="parTrans" cxnId="{CAEDC64D-16C8-3E45-BF22-953221117910}">
      <dgm:prSet/>
      <dgm:spPr/>
      <dgm:t>
        <a:bodyPr/>
        <a:lstStyle/>
        <a:p>
          <a:endParaRPr lang="en-US"/>
        </a:p>
      </dgm:t>
    </dgm:pt>
    <dgm:pt modelId="{2CB814DF-CC56-5245-B3DF-3F41CEA6CF92}" type="sibTrans" cxnId="{CAEDC64D-16C8-3E45-BF22-953221117910}">
      <dgm:prSet/>
      <dgm:spPr/>
      <dgm:t>
        <a:bodyPr/>
        <a:lstStyle/>
        <a:p>
          <a:endParaRPr lang="en-US"/>
        </a:p>
      </dgm:t>
    </dgm:pt>
    <dgm:pt modelId="{3678020D-D38E-8340-A614-27459D9A2772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Region 6</a:t>
          </a:r>
        </a:p>
      </dgm:t>
    </dgm:pt>
    <dgm:pt modelId="{E3844C10-4EC6-7541-A333-33B66F2B8DB9}" type="parTrans" cxnId="{84832F89-1BA0-0442-89C7-278EBBAF542D}">
      <dgm:prSet/>
      <dgm:spPr/>
      <dgm:t>
        <a:bodyPr/>
        <a:lstStyle/>
        <a:p>
          <a:endParaRPr lang="en-US"/>
        </a:p>
      </dgm:t>
    </dgm:pt>
    <dgm:pt modelId="{1909333D-AF2A-F64B-BD10-F8C65451C095}" type="sibTrans" cxnId="{84832F89-1BA0-0442-89C7-278EBBAF542D}">
      <dgm:prSet/>
      <dgm:spPr/>
      <dgm:t>
        <a:bodyPr/>
        <a:lstStyle/>
        <a:p>
          <a:endParaRPr lang="en-US"/>
        </a:p>
      </dgm:t>
    </dgm:pt>
    <dgm:pt modelId="{90DDD109-C5E4-2044-BD79-B31BB19C9F60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Region 4</a:t>
          </a:r>
        </a:p>
      </dgm:t>
    </dgm:pt>
    <dgm:pt modelId="{7FCEEBBF-2F56-1444-BC6B-0B4DF7B083CB}" type="sibTrans" cxnId="{5AAA9CFD-44DD-4F4D-A7A0-B2F890535048}">
      <dgm:prSet/>
      <dgm:spPr/>
      <dgm:t>
        <a:bodyPr/>
        <a:lstStyle/>
        <a:p>
          <a:endParaRPr lang="en-US"/>
        </a:p>
      </dgm:t>
    </dgm:pt>
    <dgm:pt modelId="{4A4B5998-0789-E24F-BF2E-AB9B8D0704F4}" type="parTrans" cxnId="{5AAA9CFD-44DD-4F4D-A7A0-B2F890535048}">
      <dgm:prSet/>
      <dgm:spPr/>
      <dgm:t>
        <a:bodyPr/>
        <a:lstStyle/>
        <a:p>
          <a:endParaRPr lang="en-US"/>
        </a:p>
      </dgm:t>
    </dgm:pt>
    <dgm:pt modelId="{2804D9ED-6206-9E44-AD31-E7693E232CB9}" type="pres">
      <dgm:prSet presAssocID="{C1CD32E8-0766-374D-BB55-5C88E54EA7F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8FE34-73D2-7843-9EDF-BDE4A2F79C4D}" type="pres">
      <dgm:prSet presAssocID="{6AA956D5-FC6A-244E-9017-BE34DADFB259}" presName="vertOne" presStyleCnt="0"/>
      <dgm:spPr/>
    </dgm:pt>
    <dgm:pt modelId="{FE3E1F9C-07DB-484E-B1DE-983F31A536BD}" type="pres">
      <dgm:prSet presAssocID="{6AA956D5-FC6A-244E-9017-BE34DADFB259}" presName="txOne" presStyleLbl="node0" presStyleIdx="0" presStyleCnt="1">
        <dgm:presLayoutVars>
          <dgm:chPref val="3"/>
        </dgm:presLayoutVars>
      </dgm:prSet>
      <dgm:spPr/>
    </dgm:pt>
    <dgm:pt modelId="{359D3D41-C649-FE4E-B159-19E65FB66170}" type="pres">
      <dgm:prSet presAssocID="{6AA956D5-FC6A-244E-9017-BE34DADFB259}" presName="parTransOne" presStyleCnt="0"/>
      <dgm:spPr/>
    </dgm:pt>
    <dgm:pt modelId="{16179C85-A636-CD4A-8705-295A9C0269E8}" type="pres">
      <dgm:prSet presAssocID="{6AA956D5-FC6A-244E-9017-BE34DADFB259}" presName="horzOne" presStyleCnt="0"/>
      <dgm:spPr/>
    </dgm:pt>
    <dgm:pt modelId="{69302130-D292-9946-8296-D40BE620E090}" type="pres">
      <dgm:prSet presAssocID="{E7F7CC20-F561-3B46-8711-03A854A1C6D6}" presName="vertTwo" presStyleCnt="0"/>
      <dgm:spPr/>
    </dgm:pt>
    <dgm:pt modelId="{C8BC76F5-6BAF-804E-A7DE-E972FFAD71AE}" type="pres">
      <dgm:prSet presAssocID="{E7F7CC20-F561-3B46-8711-03A854A1C6D6}" presName="txTwo" presStyleLbl="node2" presStyleIdx="0" presStyleCnt="2">
        <dgm:presLayoutVars>
          <dgm:chPref val="3"/>
        </dgm:presLayoutVars>
      </dgm:prSet>
      <dgm:spPr/>
    </dgm:pt>
    <dgm:pt modelId="{714DF82C-89FF-FA40-BE28-EE6F64BC5925}" type="pres">
      <dgm:prSet presAssocID="{E7F7CC20-F561-3B46-8711-03A854A1C6D6}" presName="parTransTwo" presStyleCnt="0"/>
      <dgm:spPr/>
    </dgm:pt>
    <dgm:pt modelId="{3870D40B-B548-FE4F-B616-491F8DABD57F}" type="pres">
      <dgm:prSet presAssocID="{E7F7CC20-F561-3B46-8711-03A854A1C6D6}" presName="horzTwo" presStyleCnt="0"/>
      <dgm:spPr/>
    </dgm:pt>
    <dgm:pt modelId="{91080A3B-6E6A-C84B-9FC7-D9727CD40EB8}" type="pres">
      <dgm:prSet presAssocID="{51C84527-6A45-8E4B-B686-91D04AE34E4D}" presName="vertThree" presStyleCnt="0"/>
      <dgm:spPr/>
    </dgm:pt>
    <dgm:pt modelId="{4EB4A347-9A59-4F4E-92F2-81C3BF9CA2D7}" type="pres">
      <dgm:prSet presAssocID="{51C84527-6A45-8E4B-B686-91D04AE34E4D}" presName="txThree" presStyleLbl="node3" presStyleIdx="0" presStyleCnt="3">
        <dgm:presLayoutVars>
          <dgm:chPref val="3"/>
        </dgm:presLayoutVars>
      </dgm:prSet>
      <dgm:spPr/>
    </dgm:pt>
    <dgm:pt modelId="{D27F75FC-AB51-414E-95B7-59FDED545683}" type="pres">
      <dgm:prSet presAssocID="{51C84527-6A45-8E4B-B686-91D04AE34E4D}" presName="horzThree" presStyleCnt="0"/>
      <dgm:spPr/>
    </dgm:pt>
    <dgm:pt modelId="{41D6C263-A2CE-C94D-87B3-8935ABF3B9D2}" type="pres">
      <dgm:prSet presAssocID="{2AE5BE2A-F9B1-0840-96DE-B3618F0F7497}" presName="sibSpaceThree" presStyleCnt="0"/>
      <dgm:spPr/>
    </dgm:pt>
    <dgm:pt modelId="{B1271509-7A9C-704D-A98B-940A13FDF0D5}" type="pres">
      <dgm:prSet presAssocID="{90DDD109-C5E4-2044-BD79-B31BB19C9F60}" presName="vertThree" presStyleCnt="0"/>
      <dgm:spPr/>
    </dgm:pt>
    <dgm:pt modelId="{9924A03F-8780-E646-A43F-2642ED0507BF}" type="pres">
      <dgm:prSet presAssocID="{90DDD109-C5E4-2044-BD79-B31BB19C9F60}" presName="txThree" presStyleLbl="node3" presStyleIdx="1" presStyleCnt="3">
        <dgm:presLayoutVars>
          <dgm:chPref val="3"/>
        </dgm:presLayoutVars>
      </dgm:prSet>
      <dgm:spPr/>
    </dgm:pt>
    <dgm:pt modelId="{2AAB1DB8-7E21-1649-9586-7ED27232E53A}" type="pres">
      <dgm:prSet presAssocID="{90DDD109-C5E4-2044-BD79-B31BB19C9F60}" presName="horzThree" presStyleCnt="0"/>
      <dgm:spPr/>
    </dgm:pt>
    <dgm:pt modelId="{1F5E9238-BA10-6D4C-B02E-3484A294B73C}" type="pres">
      <dgm:prSet presAssocID="{A5EBD927-7134-A44D-992E-44F28EBE7531}" presName="sibSpaceTwo" presStyleCnt="0"/>
      <dgm:spPr/>
    </dgm:pt>
    <dgm:pt modelId="{35AB12AC-5A22-3C46-9985-4AF1070DA081}" type="pres">
      <dgm:prSet presAssocID="{A9EDF78B-8AD4-784C-8ECF-DF8B64A7982D}" presName="vertTwo" presStyleCnt="0"/>
      <dgm:spPr/>
    </dgm:pt>
    <dgm:pt modelId="{8C315EEC-EE29-6E4B-94D0-27851CDA5F6E}" type="pres">
      <dgm:prSet presAssocID="{A9EDF78B-8AD4-784C-8ECF-DF8B64A7982D}" presName="txTwo" presStyleLbl="node2" presStyleIdx="1" presStyleCnt="2">
        <dgm:presLayoutVars>
          <dgm:chPref val="3"/>
        </dgm:presLayoutVars>
      </dgm:prSet>
      <dgm:spPr/>
    </dgm:pt>
    <dgm:pt modelId="{D4F35839-908E-9B43-87AE-5B5D0757218E}" type="pres">
      <dgm:prSet presAssocID="{A9EDF78B-8AD4-784C-8ECF-DF8B64A7982D}" presName="parTransTwo" presStyleCnt="0"/>
      <dgm:spPr/>
    </dgm:pt>
    <dgm:pt modelId="{3C1AED15-E637-0344-AB45-BFAAD5E37D5E}" type="pres">
      <dgm:prSet presAssocID="{A9EDF78B-8AD4-784C-8ECF-DF8B64A7982D}" presName="horzTwo" presStyleCnt="0"/>
      <dgm:spPr/>
    </dgm:pt>
    <dgm:pt modelId="{189F7B32-400D-CA42-8735-5F73198568AB}" type="pres">
      <dgm:prSet presAssocID="{3678020D-D38E-8340-A614-27459D9A2772}" presName="vertThree" presStyleCnt="0"/>
      <dgm:spPr/>
    </dgm:pt>
    <dgm:pt modelId="{16A6F4A5-D4A8-C44F-8CFC-7D6433A98CD6}" type="pres">
      <dgm:prSet presAssocID="{3678020D-D38E-8340-A614-27459D9A2772}" presName="txThree" presStyleLbl="node3" presStyleIdx="2" presStyleCnt="3">
        <dgm:presLayoutVars>
          <dgm:chPref val="3"/>
        </dgm:presLayoutVars>
      </dgm:prSet>
      <dgm:spPr/>
    </dgm:pt>
    <dgm:pt modelId="{2E1ABE70-FDA3-A543-BED5-E1B3B35077BB}" type="pres">
      <dgm:prSet presAssocID="{3678020D-D38E-8340-A614-27459D9A2772}" presName="horzThree" presStyleCnt="0"/>
      <dgm:spPr/>
    </dgm:pt>
  </dgm:ptLst>
  <dgm:cxnLst>
    <dgm:cxn modelId="{B810FD27-9B59-9840-B9D1-60A9EC462318}" type="presOf" srcId="{A9EDF78B-8AD4-784C-8ECF-DF8B64A7982D}" destId="{8C315EEC-EE29-6E4B-94D0-27851CDA5F6E}" srcOrd="0" destOrd="0" presId="urn:microsoft.com/office/officeart/2005/8/layout/hierarchy4"/>
    <dgm:cxn modelId="{52E31134-B3D8-A049-8942-0DE7BA37D233}" type="presOf" srcId="{3678020D-D38E-8340-A614-27459D9A2772}" destId="{16A6F4A5-D4A8-C44F-8CFC-7D6433A98CD6}" srcOrd="0" destOrd="0" presId="urn:microsoft.com/office/officeart/2005/8/layout/hierarchy4"/>
    <dgm:cxn modelId="{913CB13C-01B9-6E48-9999-EFEFB004571F}" srcId="{E7F7CC20-F561-3B46-8711-03A854A1C6D6}" destId="{51C84527-6A45-8E4B-B686-91D04AE34E4D}" srcOrd="0" destOrd="0" parTransId="{D050CAA7-7897-6E48-913F-376A19295BF0}" sibTransId="{2AE5BE2A-F9B1-0840-96DE-B3618F0F7497}"/>
    <dgm:cxn modelId="{CAEDC64D-16C8-3E45-BF22-953221117910}" srcId="{6AA956D5-FC6A-244E-9017-BE34DADFB259}" destId="{A9EDF78B-8AD4-784C-8ECF-DF8B64A7982D}" srcOrd="1" destOrd="0" parTransId="{EC9D0C27-64BB-3D4D-B21E-519FAAAF7853}" sibTransId="{2CB814DF-CC56-5245-B3DF-3F41CEA6CF92}"/>
    <dgm:cxn modelId="{0B8D2A5B-AA9B-F640-BE73-B90D31380E4E}" type="presOf" srcId="{90DDD109-C5E4-2044-BD79-B31BB19C9F60}" destId="{9924A03F-8780-E646-A43F-2642ED0507BF}" srcOrd="0" destOrd="0" presId="urn:microsoft.com/office/officeart/2005/8/layout/hierarchy4"/>
    <dgm:cxn modelId="{DB4BC064-FE05-D749-A719-D1A607EBBB1D}" type="presOf" srcId="{6AA956D5-FC6A-244E-9017-BE34DADFB259}" destId="{FE3E1F9C-07DB-484E-B1DE-983F31A536BD}" srcOrd="0" destOrd="0" presId="urn:microsoft.com/office/officeart/2005/8/layout/hierarchy4"/>
    <dgm:cxn modelId="{AA6D826B-89E1-2544-B2C1-A110589CB151}" srcId="{6AA956D5-FC6A-244E-9017-BE34DADFB259}" destId="{E7F7CC20-F561-3B46-8711-03A854A1C6D6}" srcOrd="0" destOrd="0" parTransId="{011A96DF-151D-F344-8BE2-D8EFE4207151}" sibTransId="{A5EBD927-7134-A44D-992E-44F28EBE7531}"/>
    <dgm:cxn modelId="{5258C36E-8ED7-1B4C-8450-A8DF332FF1BF}" type="presOf" srcId="{E7F7CC20-F561-3B46-8711-03A854A1C6D6}" destId="{C8BC76F5-6BAF-804E-A7DE-E972FFAD71AE}" srcOrd="0" destOrd="0" presId="urn:microsoft.com/office/officeart/2005/8/layout/hierarchy4"/>
    <dgm:cxn modelId="{84832F89-1BA0-0442-89C7-278EBBAF542D}" srcId="{A9EDF78B-8AD4-784C-8ECF-DF8B64A7982D}" destId="{3678020D-D38E-8340-A614-27459D9A2772}" srcOrd="0" destOrd="0" parTransId="{E3844C10-4EC6-7541-A333-33B66F2B8DB9}" sibTransId="{1909333D-AF2A-F64B-BD10-F8C65451C095}"/>
    <dgm:cxn modelId="{18A30B9E-D84D-AF4B-8402-CAD05B2AA3DD}" srcId="{C1CD32E8-0766-374D-BB55-5C88E54EA7FE}" destId="{6AA956D5-FC6A-244E-9017-BE34DADFB259}" srcOrd="0" destOrd="0" parTransId="{ACA5E4C3-8D48-EB4C-BA02-28E1E317F733}" sibTransId="{AB6DF74E-4032-3E40-944D-507BEF73A187}"/>
    <dgm:cxn modelId="{DDCE5FA9-2452-F243-BBA4-E29799939861}" type="presOf" srcId="{51C84527-6A45-8E4B-B686-91D04AE34E4D}" destId="{4EB4A347-9A59-4F4E-92F2-81C3BF9CA2D7}" srcOrd="0" destOrd="0" presId="urn:microsoft.com/office/officeart/2005/8/layout/hierarchy4"/>
    <dgm:cxn modelId="{BFD1FFF8-2659-4941-8120-AC464CF1A1E4}" type="presOf" srcId="{C1CD32E8-0766-374D-BB55-5C88E54EA7FE}" destId="{2804D9ED-6206-9E44-AD31-E7693E232CB9}" srcOrd="0" destOrd="0" presId="urn:microsoft.com/office/officeart/2005/8/layout/hierarchy4"/>
    <dgm:cxn modelId="{5AAA9CFD-44DD-4F4D-A7A0-B2F890535048}" srcId="{E7F7CC20-F561-3B46-8711-03A854A1C6D6}" destId="{90DDD109-C5E4-2044-BD79-B31BB19C9F60}" srcOrd="1" destOrd="0" parTransId="{4A4B5998-0789-E24F-BF2E-AB9B8D0704F4}" sibTransId="{7FCEEBBF-2F56-1444-BC6B-0B4DF7B083CB}"/>
    <dgm:cxn modelId="{9B3FBBDD-7634-B34F-B012-96277320E631}" type="presParOf" srcId="{2804D9ED-6206-9E44-AD31-E7693E232CB9}" destId="{3758FE34-73D2-7843-9EDF-BDE4A2F79C4D}" srcOrd="0" destOrd="0" presId="urn:microsoft.com/office/officeart/2005/8/layout/hierarchy4"/>
    <dgm:cxn modelId="{FE677C54-FD06-F64E-8AAB-9EF723B55477}" type="presParOf" srcId="{3758FE34-73D2-7843-9EDF-BDE4A2F79C4D}" destId="{FE3E1F9C-07DB-484E-B1DE-983F31A536BD}" srcOrd="0" destOrd="0" presId="urn:microsoft.com/office/officeart/2005/8/layout/hierarchy4"/>
    <dgm:cxn modelId="{577FD1CE-6778-6143-B5A4-964A97E97425}" type="presParOf" srcId="{3758FE34-73D2-7843-9EDF-BDE4A2F79C4D}" destId="{359D3D41-C649-FE4E-B159-19E65FB66170}" srcOrd="1" destOrd="0" presId="urn:microsoft.com/office/officeart/2005/8/layout/hierarchy4"/>
    <dgm:cxn modelId="{35741370-3948-BF43-861F-F220FA5E63FD}" type="presParOf" srcId="{3758FE34-73D2-7843-9EDF-BDE4A2F79C4D}" destId="{16179C85-A636-CD4A-8705-295A9C0269E8}" srcOrd="2" destOrd="0" presId="urn:microsoft.com/office/officeart/2005/8/layout/hierarchy4"/>
    <dgm:cxn modelId="{7FB787AD-7712-C643-A588-BF5EC3AEA1BA}" type="presParOf" srcId="{16179C85-A636-CD4A-8705-295A9C0269E8}" destId="{69302130-D292-9946-8296-D40BE620E090}" srcOrd="0" destOrd="0" presId="urn:microsoft.com/office/officeart/2005/8/layout/hierarchy4"/>
    <dgm:cxn modelId="{5A1EE6C3-F65E-D745-BA59-941C4DEA2E39}" type="presParOf" srcId="{69302130-D292-9946-8296-D40BE620E090}" destId="{C8BC76F5-6BAF-804E-A7DE-E972FFAD71AE}" srcOrd="0" destOrd="0" presId="urn:microsoft.com/office/officeart/2005/8/layout/hierarchy4"/>
    <dgm:cxn modelId="{6EA8519D-1169-1D46-B438-746B6B9DF362}" type="presParOf" srcId="{69302130-D292-9946-8296-D40BE620E090}" destId="{714DF82C-89FF-FA40-BE28-EE6F64BC5925}" srcOrd="1" destOrd="0" presId="urn:microsoft.com/office/officeart/2005/8/layout/hierarchy4"/>
    <dgm:cxn modelId="{38136E25-B7ED-6245-95E5-2FA891A96725}" type="presParOf" srcId="{69302130-D292-9946-8296-D40BE620E090}" destId="{3870D40B-B548-FE4F-B616-491F8DABD57F}" srcOrd="2" destOrd="0" presId="urn:microsoft.com/office/officeart/2005/8/layout/hierarchy4"/>
    <dgm:cxn modelId="{0E46576D-35DF-1543-8B40-D3D20E68E6E1}" type="presParOf" srcId="{3870D40B-B548-FE4F-B616-491F8DABD57F}" destId="{91080A3B-6E6A-C84B-9FC7-D9727CD40EB8}" srcOrd="0" destOrd="0" presId="urn:microsoft.com/office/officeart/2005/8/layout/hierarchy4"/>
    <dgm:cxn modelId="{0BA6D779-7D9A-3C41-932A-D5ADFF335255}" type="presParOf" srcId="{91080A3B-6E6A-C84B-9FC7-D9727CD40EB8}" destId="{4EB4A347-9A59-4F4E-92F2-81C3BF9CA2D7}" srcOrd="0" destOrd="0" presId="urn:microsoft.com/office/officeart/2005/8/layout/hierarchy4"/>
    <dgm:cxn modelId="{4ADE5A3A-F6E2-C84C-87A7-58434303A0B4}" type="presParOf" srcId="{91080A3B-6E6A-C84B-9FC7-D9727CD40EB8}" destId="{D27F75FC-AB51-414E-95B7-59FDED545683}" srcOrd="1" destOrd="0" presId="urn:microsoft.com/office/officeart/2005/8/layout/hierarchy4"/>
    <dgm:cxn modelId="{81EDD834-D7A5-1549-B8D1-1329AD5C994B}" type="presParOf" srcId="{3870D40B-B548-FE4F-B616-491F8DABD57F}" destId="{41D6C263-A2CE-C94D-87B3-8935ABF3B9D2}" srcOrd="1" destOrd="0" presId="urn:microsoft.com/office/officeart/2005/8/layout/hierarchy4"/>
    <dgm:cxn modelId="{AF6C4139-0375-C149-BB61-54A96F81B2A6}" type="presParOf" srcId="{3870D40B-B548-FE4F-B616-491F8DABD57F}" destId="{B1271509-7A9C-704D-A98B-940A13FDF0D5}" srcOrd="2" destOrd="0" presId="urn:microsoft.com/office/officeart/2005/8/layout/hierarchy4"/>
    <dgm:cxn modelId="{7866B271-96AD-444C-9ECF-7430F34DCE83}" type="presParOf" srcId="{B1271509-7A9C-704D-A98B-940A13FDF0D5}" destId="{9924A03F-8780-E646-A43F-2642ED0507BF}" srcOrd="0" destOrd="0" presId="urn:microsoft.com/office/officeart/2005/8/layout/hierarchy4"/>
    <dgm:cxn modelId="{FF917B03-4539-924E-B8AE-616FCBC016B6}" type="presParOf" srcId="{B1271509-7A9C-704D-A98B-940A13FDF0D5}" destId="{2AAB1DB8-7E21-1649-9586-7ED27232E53A}" srcOrd="1" destOrd="0" presId="urn:microsoft.com/office/officeart/2005/8/layout/hierarchy4"/>
    <dgm:cxn modelId="{EF2A65B9-9400-7349-923E-847C14D3E09D}" type="presParOf" srcId="{16179C85-A636-CD4A-8705-295A9C0269E8}" destId="{1F5E9238-BA10-6D4C-B02E-3484A294B73C}" srcOrd="1" destOrd="0" presId="urn:microsoft.com/office/officeart/2005/8/layout/hierarchy4"/>
    <dgm:cxn modelId="{1574E06E-37E7-FE4D-BE7A-570DE6903168}" type="presParOf" srcId="{16179C85-A636-CD4A-8705-295A9C0269E8}" destId="{35AB12AC-5A22-3C46-9985-4AF1070DA081}" srcOrd="2" destOrd="0" presId="urn:microsoft.com/office/officeart/2005/8/layout/hierarchy4"/>
    <dgm:cxn modelId="{B85A2CAB-2A14-D74C-A8AC-855930F1D295}" type="presParOf" srcId="{35AB12AC-5A22-3C46-9985-4AF1070DA081}" destId="{8C315EEC-EE29-6E4B-94D0-27851CDA5F6E}" srcOrd="0" destOrd="0" presId="urn:microsoft.com/office/officeart/2005/8/layout/hierarchy4"/>
    <dgm:cxn modelId="{C8A90780-229C-FE41-A423-BEA6C5834130}" type="presParOf" srcId="{35AB12AC-5A22-3C46-9985-4AF1070DA081}" destId="{D4F35839-908E-9B43-87AE-5B5D0757218E}" srcOrd="1" destOrd="0" presId="urn:microsoft.com/office/officeart/2005/8/layout/hierarchy4"/>
    <dgm:cxn modelId="{6841E9C1-683E-B744-8804-7F9B9123F0A5}" type="presParOf" srcId="{35AB12AC-5A22-3C46-9985-4AF1070DA081}" destId="{3C1AED15-E637-0344-AB45-BFAAD5E37D5E}" srcOrd="2" destOrd="0" presId="urn:microsoft.com/office/officeart/2005/8/layout/hierarchy4"/>
    <dgm:cxn modelId="{C329A722-6678-034E-8788-A89DC0D1C192}" type="presParOf" srcId="{3C1AED15-E637-0344-AB45-BFAAD5E37D5E}" destId="{189F7B32-400D-CA42-8735-5F73198568AB}" srcOrd="0" destOrd="0" presId="urn:microsoft.com/office/officeart/2005/8/layout/hierarchy4"/>
    <dgm:cxn modelId="{94F0A32D-6079-7A4F-A524-4B35E7021596}" type="presParOf" srcId="{189F7B32-400D-CA42-8735-5F73198568AB}" destId="{16A6F4A5-D4A8-C44F-8CFC-7D6433A98CD6}" srcOrd="0" destOrd="0" presId="urn:microsoft.com/office/officeart/2005/8/layout/hierarchy4"/>
    <dgm:cxn modelId="{F1E09568-AAA5-6E44-8362-56D4DE7942F3}" type="presParOf" srcId="{189F7B32-400D-CA42-8735-5F73198568AB}" destId="{2E1ABE70-FDA3-A543-BED5-E1B3B35077B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24F496-BCDD-9C46-8F99-6B2265057C5D}" type="doc">
      <dgm:prSet loTypeId="urn:microsoft.com/office/officeart/2005/8/layout/hList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D099FD-0C57-9F47-A8E4-005FFB53C75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latin typeface="Avenir Next" panose="020B0503020202020204" pitchFamily="34" charset="0"/>
            </a:rPr>
            <a:t>CART</a:t>
          </a:r>
        </a:p>
      </dgm:t>
    </dgm:pt>
    <dgm:pt modelId="{D212D1BD-B4F4-9543-844F-988EB7B2F04E}" type="parTrans" cxnId="{09C68B61-D5B5-FE47-865A-9FD6B88A4CAB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C03276DD-F296-614E-9477-6CB9157C051D}" type="sibTrans" cxnId="{09C68B61-D5B5-FE47-865A-9FD6B88A4CAB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0ABA4A0A-AAFD-B34F-8DD1-6BA5497293A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Avenir Next" panose="020B0503020202020204" pitchFamily="34" charset="0"/>
            </a:rPr>
            <a:t>Classification and regression trees</a:t>
          </a:r>
        </a:p>
      </dgm:t>
    </dgm:pt>
    <dgm:pt modelId="{F04AB32D-3F5E-004A-894A-3AA699BC1741}" type="parTrans" cxnId="{7030BAAA-B3D0-9F40-8E01-344568EE4729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3E7F3CE2-4BE1-314E-B2F0-B37CB7EF74CF}" type="sibTrans" cxnId="{7030BAAA-B3D0-9F40-8E01-344568EE4729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14DDBE83-5103-4F42-ABF2-7B961423635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Avenir Next" panose="020B0503020202020204" pitchFamily="34" charset="0"/>
            </a:rPr>
            <a:t>Arguably the most popular algorithm</a:t>
          </a:r>
        </a:p>
      </dgm:t>
    </dgm:pt>
    <dgm:pt modelId="{C151085F-4634-4B4A-867B-36A5F62D28C9}" type="parTrans" cxnId="{213D4526-1790-E848-B6D0-992183DA7EEF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678609EA-6278-FC48-98B6-B6E86E05CD25}" type="sibTrans" cxnId="{213D4526-1790-E848-B6D0-992183DA7EEF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7666FC05-A050-6843-A922-E7ED7B378251}">
      <dgm:prSet phldrT="[Text]"/>
      <dgm:spPr/>
      <dgm:t>
        <a:bodyPr/>
        <a:lstStyle/>
        <a:p>
          <a:r>
            <a:rPr lang="en-US" b="1" dirty="0">
              <a:latin typeface="Avenir Next" panose="020B0503020202020204" pitchFamily="34" charset="0"/>
            </a:rPr>
            <a:t>ID3</a:t>
          </a:r>
        </a:p>
      </dgm:t>
    </dgm:pt>
    <dgm:pt modelId="{41D81545-863B-FC4E-ACF5-999653098B19}" type="parTrans" cxnId="{A26A4B3C-8B5E-2A48-B765-74E983F4EAED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F10BD0B2-6AC5-8C4D-9EDA-E59DEFFC818A}" type="sibTrans" cxnId="{A26A4B3C-8B5E-2A48-B765-74E983F4EAED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3C7AD488-63A7-1641-A4F1-31E0A9312E50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Iterative </a:t>
          </a:r>
          <a:r>
            <a:rPr lang="en-US" dirty="0" err="1">
              <a:latin typeface="Avenir Next" panose="020B0503020202020204" pitchFamily="34" charset="0"/>
            </a:rPr>
            <a:t>dichotomiser</a:t>
          </a:r>
          <a:r>
            <a:rPr lang="en-US" dirty="0">
              <a:latin typeface="Avenir Next" panose="020B0503020202020204" pitchFamily="34" charset="0"/>
            </a:rPr>
            <a:t> 3</a:t>
          </a:r>
        </a:p>
      </dgm:t>
    </dgm:pt>
    <dgm:pt modelId="{F1BA67A5-2BF3-DD44-8976-62EF91E43770}" type="parTrans" cxnId="{1B090253-DF7D-AB4D-A0E7-D19C9CD603D3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B480C42C-5915-CC40-957E-3D3DDE788345}" type="sibTrans" cxnId="{1B090253-DF7D-AB4D-A0E7-D19C9CD603D3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E289CF89-5B0D-5C49-AE5D-550F6FAC67B6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Multiway tree (more than one split is possible for a single parent node)</a:t>
          </a:r>
        </a:p>
      </dgm:t>
    </dgm:pt>
    <dgm:pt modelId="{238D2E14-BFB3-CD47-A0EC-8C678D21F250}" type="parTrans" cxnId="{5B2FB601-6F0E-BF4E-8F13-4D4ED3D16574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E80A536B-0DB9-DE40-A6C9-17B1DF87B2F6}" type="sibTrans" cxnId="{5B2FB601-6F0E-BF4E-8F13-4D4ED3D16574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67E767C1-5509-EE4A-82A4-E9880CEA3309}">
      <dgm:prSet phldrT="[Text]"/>
      <dgm:spPr/>
      <dgm:t>
        <a:bodyPr/>
        <a:lstStyle/>
        <a:p>
          <a:r>
            <a:rPr lang="en-US" b="1" dirty="0">
              <a:latin typeface="Avenir Next" panose="020B0503020202020204" pitchFamily="34" charset="0"/>
            </a:rPr>
            <a:t>C4.5</a:t>
          </a:r>
        </a:p>
      </dgm:t>
    </dgm:pt>
    <dgm:pt modelId="{B1BC802F-8FDC-A444-8362-EA9C75A5FEC4}" type="parTrans" cxnId="{ECE85F26-8348-534E-8A08-B1FB72E01A2F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AFDDA203-AD51-1243-A56F-8075C5FDABAD}" type="sibTrans" cxnId="{ECE85F26-8348-534E-8A08-B1FB72E01A2F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135B393F-985C-3149-974F-A9D678FD868D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Converts continuous variables to a set of if-then rules</a:t>
          </a:r>
        </a:p>
      </dgm:t>
    </dgm:pt>
    <dgm:pt modelId="{A3DF626E-493E-4D4C-BAD5-B4C03F28E35F}" type="parTrans" cxnId="{85230695-ACB1-F744-BAFA-411E19345566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4FFCB3E8-DD97-B74F-9261-CF7DBEAF9D74}" type="sibTrans" cxnId="{85230695-ACB1-F744-BAFA-411E19345566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2B447596-B499-3440-BCEA-52034096D9DD}">
      <dgm:prSet phldrT="[Text]"/>
      <dgm:spPr/>
      <dgm:t>
        <a:bodyPr/>
        <a:lstStyle/>
        <a:p>
          <a:r>
            <a:rPr lang="en-US" b="1" dirty="0">
              <a:latin typeface="Avenir Next" panose="020B0503020202020204" pitchFamily="34" charset="0"/>
            </a:rPr>
            <a:t>CHAID</a:t>
          </a:r>
        </a:p>
      </dgm:t>
    </dgm:pt>
    <dgm:pt modelId="{488C0D75-C3B7-7F46-901E-BD4E41538B70}" type="parTrans" cxnId="{DA4E695D-CD5F-4E42-AED1-D2C7C112FF8A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5CCB7559-8CFA-4F4A-B0DD-FC5F0F848D5C}" type="sibTrans" cxnId="{DA4E695D-CD5F-4E42-AED1-D2C7C112FF8A}">
      <dgm:prSet/>
      <dgm:spPr/>
      <dgm:t>
        <a:bodyPr/>
        <a:lstStyle/>
        <a:p>
          <a:endParaRPr lang="en-US">
            <a:latin typeface="Avenir Next" panose="020B0503020202020204" pitchFamily="34" charset="0"/>
          </a:endParaRPr>
        </a:p>
      </dgm:t>
    </dgm:pt>
    <dgm:pt modelId="{08E426A6-C740-D044-AF9F-A06147028757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Requires categorical variables</a:t>
          </a:r>
        </a:p>
      </dgm:t>
    </dgm:pt>
    <dgm:pt modelId="{5C3F55AF-A0B6-9B41-B628-69D9D65A6CF5}" type="parTrans" cxnId="{22D7CD24-0104-434A-9CE9-41DABEB713F0}">
      <dgm:prSet/>
      <dgm:spPr/>
      <dgm:t>
        <a:bodyPr/>
        <a:lstStyle/>
        <a:p>
          <a:endParaRPr lang="en-US"/>
        </a:p>
      </dgm:t>
    </dgm:pt>
    <dgm:pt modelId="{802EC4B0-9007-3A4B-BA27-71DFBDC12655}" type="sibTrans" cxnId="{22D7CD24-0104-434A-9CE9-41DABEB713F0}">
      <dgm:prSet/>
      <dgm:spPr/>
      <dgm:t>
        <a:bodyPr/>
        <a:lstStyle/>
        <a:p>
          <a:endParaRPr lang="en-US"/>
        </a:p>
      </dgm:t>
    </dgm:pt>
    <dgm:pt modelId="{C464E4AB-1D5F-8B4D-96C1-EDB1904B5617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Chi-squared automatic interaction detection</a:t>
          </a:r>
        </a:p>
      </dgm:t>
    </dgm:pt>
    <dgm:pt modelId="{F0EC7C5A-5331-C749-A63B-8860EADAA5A8}" type="parTrans" cxnId="{45327C29-FCF3-3A43-8D4E-7FE97F547E71}">
      <dgm:prSet/>
      <dgm:spPr/>
      <dgm:t>
        <a:bodyPr/>
        <a:lstStyle/>
        <a:p>
          <a:endParaRPr lang="en-US"/>
        </a:p>
      </dgm:t>
    </dgm:pt>
    <dgm:pt modelId="{6E4DF921-AE69-3644-969A-6054275A35CF}" type="sibTrans" cxnId="{45327C29-FCF3-3A43-8D4E-7FE97F547E71}">
      <dgm:prSet/>
      <dgm:spPr/>
      <dgm:t>
        <a:bodyPr/>
        <a:lstStyle/>
        <a:p>
          <a:endParaRPr lang="en-US"/>
        </a:p>
      </dgm:t>
    </dgm:pt>
    <dgm:pt modelId="{3034268F-830D-444B-9EB9-EE89C9FE0B13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Uses chi-squared statistics to choose best splits</a:t>
          </a:r>
        </a:p>
      </dgm:t>
    </dgm:pt>
    <dgm:pt modelId="{C0816318-A983-ED44-B5CA-20851E2C4480}" type="parTrans" cxnId="{0C04E383-2841-AC4A-A957-477898785CB6}">
      <dgm:prSet/>
      <dgm:spPr/>
      <dgm:t>
        <a:bodyPr/>
        <a:lstStyle/>
        <a:p>
          <a:endParaRPr lang="en-US"/>
        </a:p>
      </dgm:t>
    </dgm:pt>
    <dgm:pt modelId="{9DC06E81-CCA8-5C4B-B012-8D3CB63EE9E6}" type="sibTrans" cxnId="{0C04E383-2841-AC4A-A957-477898785CB6}">
      <dgm:prSet/>
      <dgm:spPr/>
      <dgm:t>
        <a:bodyPr/>
        <a:lstStyle/>
        <a:p>
          <a:endParaRPr lang="en-US"/>
        </a:p>
      </dgm:t>
    </dgm:pt>
    <dgm:pt modelId="{D0C25392-3C76-274C-94FB-9EF941A74CC2}">
      <dgm:prSet phldrT="[Text]"/>
      <dgm:spPr/>
      <dgm:t>
        <a:bodyPr/>
        <a:lstStyle/>
        <a:p>
          <a:r>
            <a:rPr lang="en-US" dirty="0">
              <a:latin typeface="Avenir Next" panose="020B0503020202020204" pitchFamily="34" charset="0"/>
            </a:rPr>
            <a:t>Allows for both categorical and numerical variables</a:t>
          </a:r>
        </a:p>
      </dgm:t>
    </dgm:pt>
    <dgm:pt modelId="{83C42689-68BE-114D-91F1-2324B9342B48}" type="parTrans" cxnId="{3669747C-6490-0847-95CA-6119B0E86572}">
      <dgm:prSet/>
      <dgm:spPr/>
      <dgm:t>
        <a:bodyPr/>
        <a:lstStyle/>
        <a:p>
          <a:endParaRPr lang="en-US"/>
        </a:p>
      </dgm:t>
    </dgm:pt>
    <dgm:pt modelId="{4A7CCD41-38B9-9846-BAB8-B88E449DE22E}" type="sibTrans" cxnId="{3669747C-6490-0847-95CA-6119B0E86572}">
      <dgm:prSet/>
      <dgm:spPr/>
      <dgm:t>
        <a:bodyPr/>
        <a:lstStyle/>
        <a:p>
          <a:endParaRPr lang="en-US"/>
        </a:p>
      </dgm:t>
    </dgm:pt>
    <dgm:pt modelId="{32321893-19F3-4E45-9733-DEC6D82396C4}" type="pres">
      <dgm:prSet presAssocID="{F524F496-BCDD-9C46-8F99-6B2265057C5D}" presName="Name0" presStyleCnt="0">
        <dgm:presLayoutVars>
          <dgm:dir/>
          <dgm:resizeHandles val="exact"/>
        </dgm:presLayoutVars>
      </dgm:prSet>
      <dgm:spPr/>
    </dgm:pt>
    <dgm:pt modelId="{1974026F-E489-3749-9F9D-09033E785939}" type="pres">
      <dgm:prSet presAssocID="{E0D099FD-0C57-9F47-A8E4-005FFB53C75A}" presName="node" presStyleLbl="node1" presStyleIdx="0" presStyleCnt="4">
        <dgm:presLayoutVars>
          <dgm:bulletEnabled val="1"/>
        </dgm:presLayoutVars>
      </dgm:prSet>
      <dgm:spPr/>
    </dgm:pt>
    <dgm:pt modelId="{0B9F8959-CCC0-8844-A9EB-B3E8BC51D8D5}" type="pres">
      <dgm:prSet presAssocID="{C03276DD-F296-614E-9477-6CB9157C051D}" presName="sibTrans" presStyleCnt="0"/>
      <dgm:spPr/>
    </dgm:pt>
    <dgm:pt modelId="{806BDCF9-1F9C-9043-9DFB-DF4615CC6D98}" type="pres">
      <dgm:prSet presAssocID="{7666FC05-A050-6843-A922-E7ED7B378251}" presName="node" presStyleLbl="node1" presStyleIdx="1" presStyleCnt="4">
        <dgm:presLayoutVars>
          <dgm:bulletEnabled val="1"/>
        </dgm:presLayoutVars>
      </dgm:prSet>
      <dgm:spPr/>
    </dgm:pt>
    <dgm:pt modelId="{27D1195E-D4C2-0842-8834-FB1C81C630C9}" type="pres">
      <dgm:prSet presAssocID="{F10BD0B2-6AC5-8C4D-9EDA-E59DEFFC818A}" presName="sibTrans" presStyleCnt="0"/>
      <dgm:spPr/>
    </dgm:pt>
    <dgm:pt modelId="{E828B596-B2B6-8C40-B103-DB9A572925EE}" type="pres">
      <dgm:prSet presAssocID="{67E767C1-5509-EE4A-82A4-E9880CEA3309}" presName="node" presStyleLbl="node1" presStyleIdx="2" presStyleCnt="4">
        <dgm:presLayoutVars>
          <dgm:bulletEnabled val="1"/>
        </dgm:presLayoutVars>
      </dgm:prSet>
      <dgm:spPr/>
    </dgm:pt>
    <dgm:pt modelId="{2F2F2BC0-E300-EE40-815E-449CDBDDA35F}" type="pres">
      <dgm:prSet presAssocID="{AFDDA203-AD51-1243-A56F-8075C5FDABAD}" presName="sibTrans" presStyleCnt="0"/>
      <dgm:spPr/>
    </dgm:pt>
    <dgm:pt modelId="{07C73DD5-F91A-1D4A-8577-62DBD577E936}" type="pres">
      <dgm:prSet presAssocID="{2B447596-B499-3440-BCEA-52034096D9DD}" presName="node" presStyleLbl="node1" presStyleIdx="3" presStyleCnt="4">
        <dgm:presLayoutVars>
          <dgm:bulletEnabled val="1"/>
        </dgm:presLayoutVars>
      </dgm:prSet>
      <dgm:spPr/>
    </dgm:pt>
  </dgm:ptLst>
  <dgm:cxnLst>
    <dgm:cxn modelId="{5B2FB601-6F0E-BF4E-8F13-4D4ED3D16574}" srcId="{7666FC05-A050-6843-A922-E7ED7B378251}" destId="{E289CF89-5B0D-5C49-AE5D-550F6FAC67B6}" srcOrd="1" destOrd="0" parTransId="{238D2E14-BFB3-CD47-A0EC-8C678D21F250}" sibTransId="{E80A536B-0DB9-DE40-A6C9-17B1DF87B2F6}"/>
    <dgm:cxn modelId="{B453EA09-5D81-C849-A267-83B0CDA9A98B}" type="presOf" srcId="{D0C25392-3C76-274C-94FB-9EF941A74CC2}" destId="{E828B596-B2B6-8C40-B103-DB9A572925EE}" srcOrd="0" destOrd="2" presId="urn:microsoft.com/office/officeart/2005/8/layout/hList6"/>
    <dgm:cxn modelId="{22D7CD24-0104-434A-9CE9-41DABEB713F0}" srcId="{7666FC05-A050-6843-A922-E7ED7B378251}" destId="{08E426A6-C740-D044-AF9F-A06147028757}" srcOrd="2" destOrd="0" parTransId="{5C3F55AF-A0B6-9B41-B628-69D9D65A6CF5}" sibTransId="{802EC4B0-9007-3A4B-BA27-71DFBDC12655}"/>
    <dgm:cxn modelId="{213D4526-1790-E848-B6D0-992183DA7EEF}" srcId="{E0D099FD-0C57-9F47-A8E4-005FFB53C75A}" destId="{14DDBE83-5103-4F42-ABF2-7B961423635D}" srcOrd="1" destOrd="0" parTransId="{C151085F-4634-4B4A-867B-36A5F62D28C9}" sibTransId="{678609EA-6278-FC48-98B6-B6E86E05CD25}"/>
    <dgm:cxn modelId="{ECE85F26-8348-534E-8A08-B1FB72E01A2F}" srcId="{F524F496-BCDD-9C46-8F99-6B2265057C5D}" destId="{67E767C1-5509-EE4A-82A4-E9880CEA3309}" srcOrd="2" destOrd="0" parTransId="{B1BC802F-8FDC-A444-8362-EA9C75A5FEC4}" sibTransId="{AFDDA203-AD51-1243-A56F-8075C5FDABAD}"/>
    <dgm:cxn modelId="{F758ED27-3FC5-4C4F-B989-47157B74229F}" type="presOf" srcId="{E0D099FD-0C57-9F47-A8E4-005FFB53C75A}" destId="{1974026F-E489-3749-9F9D-09033E785939}" srcOrd="0" destOrd="0" presId="urn:microsoft.com/office/officeart/2005/8/layout/hList6"/>
    <dgm:cxn modelId="{45327C29-FCF3-3A43-8D4E-7FE97F547E71}" srcId="{2B447596-B499-3440-BCEA-52034096D9DD}" destId="{C464E4AB-1D5F-8B4D-96C1-EDB1904B5617}" srcOrd="0" destOrd="0" parTransId="{F0EC7C5A-5331-C749-A63B-8860EADAA5A8}" sibTransId="{6E4DF921-AE69-3644-969A-6054275A35CF}"/>
    <dgm:cxn modelId="{43A7E72F-2AB1-CA46-A0C5-9D60C597BDA8}" type="presOf" srcId="{7666FC05-A050-6843-A922-E7ED7B378251}" destId="{806BDCF9-1F9C-9043-9DFB-DF4615CC6D98}" srcOrd="0" destOrd="0" presId="urn:microsoft.com/office/officeart/2005/8/layout/hList6"/>
    <dgm:cxn modelId="{A26A4B3C-8B5E-2A48-B765-74E983F4EAED}" srcId="{F524F496-BCDD-9C46-8F99-6B2265057C5D}" destId="{7666FC05-A050-6843-A922-E7ED7B378251}" srcOrd="1" destOrd="0" parTransId="{41D81545-863B-FC4E-ACF5-999653098B19}" sibTransId="{F10BD0B2-6AC5-8C4D-9EDA-E59DEFFC818A}"/>
    <dgm:cxn modelId="{1B090253-DF7D-AB4D-A0E7-D19C9CD603D3}" srcId="{7666FC05-A050-6843-A922-E7ED7B378251}" destId="{3C7AD488-63A7-1641-A4F1-31E0A9312E50}" srcOrd="0" destOrd="0" parTransId="{F1BA67A5-2BF3-DD44-8976-62EF91E43770}" sibTransId="{B480C42C-5915-CC40-957E-3D3DDE788345}"/>
    <dgm:cxn modelId="{DDCA6153-84AE-B34B-8CA0-B345B79106A1}" type="presOf" srcId="{C464E4AB-1D5F-8B4D-96C1-EDB1904B5617}" destId="{07C73DD5-F91A-1D4A-8577-62DBD577E936}" srcOrd="0" destOrd="1" presId="urn:microsoft.com/office/officeart/2005/8/layout/hList6"/>
    <dgm:cxn modelId="{5A741A5A-34B9-5749-934E-CFAD644A12B2}" type="presOf" srcId="{67E767C1-5509-EE4A-82A4-E9880CEA3309}" destId="{E828B596-B2B6-8C40-B103-DB9A572925EE}" srcOrd="0" destOrd="0" presId="urn:microsoft.com/office/officeart/2005/8/layout/hList6"/>
    <dgm:cxn modelId="{DA4E695D-CD5F-4E42-AED1-D2C7C112FF8A}" srcId="{F524F496-BCDD-9C46-8F99-6B2265057C5D}" destId="{2B447596-B499-3440-BCEA-52034096D9DD}" srcOrd="3" destOrd="0" parTransId="{488C0D75-C3B7-7F46-901E-BD4E41538B70}" sibTransId="{5CCB7559-8CFA-4F4A-B0DD-FC5F0F848D5C}"/>
    <dgm:cxn modelId="{09C68B61-D5B5-FE47-865A-9FD6B88A4CAB}" srcId="{F524F496-BCDD-9C46-8F99-6B2265057C5D}" destId="{E0D099FD-0C57-9F47-A8E4-005FFB53C75A}" srcOrd="0" destOrd="0" parTransId="{D212D1BD-B4F4-9543-844F-988EB7B2F04E}" sibTransId="{C03276DD-F296-614E-9477-6CB9157C051D}"/>
    <dgm:cxn modelId="{8C21636C-DDF8-C741-AE19-BEDFE1527570}" type="presOf" srcId="{F524F496-BCDD-9C46-8F99-6B2265057C5D}" destId="{32321893-19F3-4E45-9733-DEC6D82396C4}" srcOrd="0" destOrd="0" presId="urn:microsoft.com/office/officeart/2005/8/layout/hList6"/>
    <dgm:cxn modelId="{D3516E6C-97B7-9642-851F-3BFF88CD911A}" type="presOf" srcId="{3C7AD488-63A7-1641-A4F1-31E0A9312E50}" destId="{806BDCF9-1F9C-9043-9DFB-DF4615CC6D98}" srcOrd="0" destOrd="1" presId="urn:microsoft.com/office/officeart/2005/8/layout/hList6"/>
    <dgm:cxn modelId="{3669747C-6490-0847-95CA-6119B0E86572}" srcId="{67E767C1-5509-EE4A-82A4-E9880CEA3309}" destId="{D0C25392-3C76-274C-94FB-9EF941A74CC2}" srcOrd="1" destOrd="0" parTransId="{83C42689-68BE-114D-91F1-2324B9342B48}" sibTransId="{4A7CCD41-38B9-9846-BAB8-B88E449DE22E}"/>
    <dgm:cxn modelId="{84B1E87D-FD5F-B543-8B38-6B8B8E593320}" type="presOf" srcId="{2B447596-B499-3440-BCEA-52034096D9DD}" destId="{07C73DD5-F91A-1D4A-8577-62DBD577E936}" srcOrd="0" destOrd="0" presId="urn:microsoft.com/office/officeart/2005/8/layout/hList6"/>
    <dgm:cxn modelId="{CB50C97E-F6A2-8C4C-9700-4F4088AEF637}" type="presOf" srcId="{14DDBE83-5103-4F42-ABF2-7B961423635D}" destId="{1974026F-E489-3749-9F9D-09033E785939}" srcOrd="0" destOrd="2" presId="urn:microsoft.com/office/officeart/2005/8/layout/hList6"/>
    <dgm:cxn modelId="{0C04E383-2841-AC4A-A957-477898785CB6}" srcId="{2B447596-B499-3440-BCEA-52034096D9DD}" destId="{3034268F-830D-444B-9EB9-EE89C9FE0B13}" srcOrd="1" destOrd="0" parTransId="{C0816318-A983-ED44-B5CA-20851E2C4480}" sibTransId="{9DC06E81-CCA8-5C4B-B012-8D3CB63EE9E6}"/>
    <dgm:cxn modelId="{615B8892-D5A1-E74B-A206-2786244121BC}" type="presOf" srcId="{3034268F-830D-444B-9EB9-EE89C9FE0B13}" destId="{07C73DD5-F91A-1D4A-8577-62DBD577E936}" srcOrd="0" destOrd="2" presId="urn:microsoft.com/office/officeart/2005/8/layout/hList6"/>
    <dgm:cxn modelId="{E9022494-F902-3A45-8B76-0A2B4933DFD8}" type="presOf" srcId="{0ABA4A0A-AAFD-B34F-8DD1-6BA5497293A7}" destId="{1974026F-E489-3749-9F9D-09033E785939}" srcOrd="0" destOrd="1" presId="urn:microsoft.com/office/officeart/2005/8/layout/hList6"/>
    <dgm:cxn modelId="{85230695-ACB1-F744-BAFA-411E19345566}" srcId="{67E767C1-5509-EE4A-82A4-E9880CEA3309}" destId="{135B393F-985C-3149-974F-A9D678FD868D}" srcOrd="0" destOrd="0" parTransId="{A3DF626E-493E-4D4C-BAD5-B4C03F28E35F}" sibTransId="{4FFCB3E8-DD97-B74F-9261-CF7DBEAF9D74}"/>
    <dgm:cxn modelId="{CA54409D-6756-6C47-AFA7-6131D8F8DF66}" type="presOf" srcId="{08E426A6-C740-D044-AF9F-A06147028757}" destId="{806BDCF9-1F9C-9043-9DFB-DF4615CC6D98}" srcOrd="0" destOrd="3" presId="urn:microsoft.com/office/officeart/2005/8/layout/hList6"/>
    <dgm:cxn modelId="{7030BAAA-B3D0-9F40-8E01-344568EE4729}" srcId="{E0D099FD-0C57-9F47-A8E4-005FFB53C75A}" destId="{0ABA4A0A-AAFD-B34F-8DD1-6BA5497293A7}" srcOrd="0" destOrd="0" parTransId="{F04AB32D-3F5E-004A-894A-3AA699BC1741}" sibTransId="{3E7F3CE2-4BE1-314E-B2F0-B37CB7EF74CF}"/>
    <dgm:cxn modelId="{57887FC0-B62D-A24A-B5C7-E3FE75A6CFEC}" type="presOf" srcId="{135B393F-985C-3149-974F-A9D678FD868D}" destId="{E828B596-B2B6-8C40-B103-DB9A572925EE}" srcOrd="0" destOrd="1" presId="urn:microsoft.com/office/officeart/2005/8/layout/hList6"/>
    <dgm:cxn modelId="{477E65DF-5771-B44A-A256-CBEF2BDB6E36}" type="presOf" srcId="{E289CF89-5B0D-5C49-AE5D-550F6FAC67B6}" destId="{806BDCF9-1F9C-9043-9DFB-DF4615CC6D98}" srcOrd="0" destOrd="2" presId="urn:microsoft.com/office/officeart/2005/8/layout/hList6"/>
    <dgm:cxn modelId="{49720B42-91F9-C74D-A2A5-9AC55996F20F}" type="presParOf" srcId="{32321893-19F3-4E45-9733-DEC6D82396C4}" destId="{1974026F-E489-3749-9F9D-09033E785939}" srcOrd="0" destOrd="0" presId="urn:microsoft.com/office/officeart/2005/8/layout/hList6"/>
    <dgm:cxn modelId="{9DAD68E5-2299-6540-ABC8-DFE4CCC0C834}" type="presParOf" srcId="{32321893-19F3-4E45-9733-DEC6D82396C4}" destId="{0B9F8959-CCC0-8844-A9EB-B3E8BC51D8D5}" srcOrd="1" destOrd="0" presId="urn:microsoft.com/office/officeart/2005/8/layout/hList6"/>
    <dgm:cxn modelId="{381B678A-8FD9-D343-B0FF-AAA2F1A43984}" type="presParOf" srcId="{32321893-19F3-4E45-9733-DEC6D82396C4}" destId="{806BDCF9-1F9C-9043-9DFB-DF4615CC6D98}" srcOrd="2" destOrd="0" presId="urn:microsoft.com/office/officeart/2005/8/layout/hList6"/>
    <dgm:cxn modelId="{7E589A6E-F151-1B4E-934D-D9F6C628E9C2}" type="presParOf" srcId="{32321893-19F3-4E45-9733-DEC6D82396C4}" destId="{27D1195E-D4C2-0842-8834-FB1C81C630C9}" srcOrd="3" destOrd="0" presId="urn:microsoft.com/office/officeart/2005/8/layout/hList6"/>
    <dgm:cxn modelId="{5D141556-21C8-DD42-8E8F-257D5DFC9ABB}" type="presParOf" srcId="{32321893-19F3-4E45-9733-DEC6D82396C4}" destId="{E828B596-B2B6-8C40-B103-DB9A572925EE}" srcOrd="4" destOrd="0" presId="urn:microsoft.com/office/officeart/2005/8/layout/hList6"/>
    <dgm:cxn modelId="{DBEA1341-0D19-294C-85AF-42787CE3B965}" type="presParOf" srcId="{32321893-19F3-4E45-9733-DEC6D82396C4}" destId="{2F2F2BC0-E300-EE40-815E-449CDBDDA35F}" srcOrd="5" destOrd="0" presId="urn:microsoft.com/office/officeart/2005/8/layout/hList6"/>
    <dgm:cxn modelId="{3B9A0704-362A-4240-ACCF-01FBBBAE3A37}" type="presParOf" srcId="{32321893-19F3-4E45-9733-DEC6D82396C4}" destId="{07C73DD5-F91A-1D4A-8577-62DBD577E93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02CDA9-11A9-1A4D-9070-B4535E5465F8}" type="doc">
      <dgm:prSet loTypeId="urn:microsoft.com/office/officeart/2005/8/layout/hierarchy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B5390A4-545C-5F4E-BD5C-E8D0AF2EE985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Tree 1</a:t>
          </a:r>
        </a:p>
      </dgm:t>
    </dgm:pt>
    <dgm:pt modelId="{A509D24C-6AF8-FD49-B0C4-047301E413CD}" type="parTrans" cxnId="{D9F88371-8C04-7844-A5EC-421A8125250F}">
      <dgm:prSet/>
      <dgm:spPr/>
      <dgm:t>
        <a:bodyPr/>
        <a:lstStyle/>
        <a:p>
          <a:endParaRPr lang="en-US"/>
        </a:p>
      </dgm:t>
    </dgm:pt>
    <dgm:pt modelId="{4D3F1096-61D7-4C41-BCFF-848B54B9E80C}" type="sibTrans" cxnId="{D9F88371-8C04-7844-A5EC-421A8125250F}">
      <dgm:prSet/>
      <dgm:spPr/>
      <dgm:t>
        <a:bodyPr/>
        <a:lstStyle/>
        <a:p>
          <a:endParaRPr lang="en-US"/>
        </a:p>
      </dgm:t>
    </dgm:pt>
    <dgm:pt modelId="{2B54EA9B-F8AC-EE48-A3FA-402CFB9B0727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Tree 2</a:t>
          </a:r>
        </a:p>
      </dgm:t>
    </dgm:pt>
    <dgm:pt modelId="{5636C1E8-50F2-DA40-AC26-B445A4159833}" type="parTrans" cxnId="{12BEC66F-206B-014B-9F38-85E75020D7B4}">
      <dgm:prSet/>
      <dgm:spPr/>
      <dgm:t>
        <a:bodyPr/>
        <a:lstStyle/>
        <a:p>
          <a:endParaRPr lang="en-US"/>
        </a:p>
      </dgm:t>
    </dgm:pt>
    <dgm:pt modelId="{BEE59CBB-D99E-7C45-9E46-B6C5BB2C7886}" type="sibTrans" cxnId="{12BEC66F-206B-014B-9F38-85E75020D7B4}">
      <dgm:prSet/>
      <dgm:spPr/>
      <dgm:t>
        <a:bodyPr/>
        <a:lstStyle/>
        <a:p>
          <a:endParaRPr lang="en-US"/>
        </a:p>
      </dgm:t>
    </dgm:pt>
    <dgm:pt modelId="{29026509-A588-9044-A1D3-43BBE7161383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...</a:t>
          </a:r>
        </a:p>
      </dgm:t>
    </dgm:pt>
    <dgm:pt modelId="{99244E8A-28CB-7E4C-B208-78050B35D98C}" type="parTrans" cxnId="{3DD86CC7-17BB-4745-BC89-2F5823539568}">
      <dgm:prSet/>
      <dgm:spPr/>
      <dgm:t>
        <a:bodyPr/>
        <a:lstStyle/>
        <a:p>
          <a:endParaRPr lang="en-US"/>
        </a:p>
      </dgm:t>
    </dgm:pt>
    <dgm:pt modelId="{A7B3CC63-EB13-7D40-A036-62BA7BF27C77}" type="sibTrans" cxnId="{3DD86CC7-17BB-4745-BC89-2F582353956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2C77794-8079-2D4F-904A-8FFB93A22CE0}">
          <dgm:prSet phldrT="[Text]" custT="1"/>
          <dgm:spPr/>
          <dgm:t>
            <a:bodyPr/>
            <a:lstStyle/>
            <a:p>
              <a:r>
                <a:rPr lang="en-US" sz="2000" dirty="0">
                  <a:latin typeface="Avenir Next" panose="020B0503020202020204" pitchFamily="34" charset="0"/>
                </a:rPr>
                <a:t>Tree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𝐵</m:t>
                  </m:r>
                </m:oMath>
              </a14:m>
              <a:endParaRPr lang="en-US" sz="2000" dirty="0">
                <a:latin typeface="Avenir Next" panose="020B0503020202020204" pitchFamily="34" charset="0"/>
              </a:endParaRPr>
            </a:p>
          </dgm:t>
        </dgm:pt>
      </mc:Choice>
      <mc:Fallback>
        <dgm:pt modelId="{72C77794-8079-2D4F-904A-8FFB93A22CE0}">
          <dgm:prSet phldrT="[Text]" custT="1"/>
          <dgm:spPr/>
          <dgm:t>
            <a:bodyPr/>
            <a:lstStyle/>
            <a:p>
              <a:r>
                <a:rPr lang="en-US" sz="2000" dirty="0">
                  <a:latin typeface="Avenir Next" panose="020B0503020202020204" pitchFamily="34" charset="0"/>
                </a:rPr>
                <a:t>Tree </a:t>
              </a:r>
              <a:r>
                <a:rPr lang="en-US" sz="2000" b="0" i="0">
                  <a:latin typeface="Cambria Math" panose="02040503050406030204" pitchFamily="18" charset="0"/>
                </a:rPr>
                <a:t>𝐵</a:t>
              </a:r>
              <a:endParaRPr lang="en-US" sz="2000" dirty="0">
                <a:latin typeface="Avenir Next" panose="020B0503020202020204" pitchFamily="34" charset="0"/>
              </a:endParaRPr>
            </a:p>
          </dgm:t>
        </dgm:pt>
      </mc:Fallback>
    </mc:AlternateContent>
    <dgm:pt modelId="{32F6217B-8777-0D4A-82E3-4CE4FC5E9488}" type="parTrans" cxnId="{F38A8DE3-1BCF-AD41-B2E0-87E8C46061AD}">
      <dgm:prSet/>
      <dgm:spPr/>
      <dgm:t>
        <a:bodyPr/>
        <a:lstStyle/>
        <a:p>
          <a:endParaRPr lang="en-US"/>
        </a:p>
      </dgm:t>
    </dgm:pt>
    <dgm:pt modelId="{F765A994-4A34-6448-9EAB-FB67A0F49AE4}" type="sibTrans" cxnId="{F38A8DE3-1BCF-AD41-B2E0-87E8C46061AD}">
      <dgm:prSet/>
      <dgm:spPr/>
      <dgm:t>
        <a:bodyPr/>
        <a:lstStyle/>
        <a:p>
          <a:endParaRPr lang="en-US"/>
        </a:p>
      </dgm:t>
    </dgm:pt>
    <dgm:pt modelId="{B30B9B03-0EE9-0648-836A-E05D9C9F80D0}">
      <dgm:prSet phldrT="[Text]" custT="1"/>
      <dgm:spPr/>
      <dgm:t>
        <a:bodyPr/>
        <a:lstStyle/>
        <a:p>
          <a:endParaRPr lang="en-US" sz="2000" dirty="0">
            <a:latin typeface="Avenir Next" panose="020B0503020202020204" pitchFamily="34" charset="0"/>
          </a:endParaRPr>
        </a:p>
      </dgm:t>
    </dgm:pt>
    <dgm:pt modelId="{70E97BF4-ABFE-E648-B97C-C1E24A429AB9}" type="sibTrans" cxnId="{05830343-F360-B84D-B733-CBB96CC538EA}">
      <dgm:prSet/>
      <dgm:spPr/>
      <dgm:t>
        <a:bodyPr/>
        <a:lstStyle/>
        <a:p>
          <a:endParaRPr lang="en-US"/>
        </a:p>
      </dgm:t>
    </dgm:pt>
    <dgm:pt modelId="{CFE14EFC-522B-F647-92EB-557132BCBC44}" type="parTrans" cxnId="{05830343-F360-B84D-B733-CBB96CC538EA}">
      <dgm:prSet/>
      <dgm:spPr/>
      <dgm:t>
        <a:bodyPr/>
        <a:lstStyle/>
        <a:p>
          <a:endParaRPr lang="en-US"/>
        </a:p>
      </dgm:t>
    </dgm:pt>
    <dgm:pt modelId="{3FA6D190-7633-C040-9276-1D73CF6CA2DD}" type="pres">
      <dgm:prSet presAssocID="{1D02CDA9-11A9-1A4D-9070-B4535E5465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EE0DD5-D886-F24D-A321-1AE536324578}" type="pres">
      <dgm:prSet presAssocID="{1D02CDA9-11A9-1A4D-9070-B4535E5465F8}" presName="hierFlow" presStyleCnt="0"/>
      <dgm:spPr/>
    </dgm:pt>
    <dgm:pt modelId="{132424BD-AF0F-DB43-9089-CC3D780E1E44}" type="pres">
      <dgm:prSet presAssocID="{1D02CDA9-11A9-1A4D-9070-B4535E5465F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489DDB3-5A09-664D-84B8-ACFA6E30C805}" type="pres">
      <dgm:prSet presAssocID="{B30B9B03-0EE9-0648-836A-E05D9C9F80D0}" presName="Name14" presStyleCnt="0"/>
      <dgm:spPr/>
    </dgm:pt>
    <dgm:pt modelId="{54F6625A-E734-A14C-A895-64F5522803DA}" type="pres">
      <dgm:prSet presAssocID="{B30B9B03-0EE9-0648-836A-E05D9C9F80D0}" presName="level1Shape" presStyleLbl="node0" presStyleIdx="0" presStyleCnt="1">
        <dgm:presLayoutVars>
          <dgm:chPref val="3"/>
        </dgm:presLayoutVars>
      </dgm:prSet>
      <dgm:spPr/>
    </dgm:pt>
    <dgm:pt modelId="{45A2EAAC-B1E5-714E-8F0E-80A529CC62F4}" type="pres">
      <dgm:prSet presAssocID="{B30B9B03-0EE9-0648-836A-E05D9C9F80D0}" presName="hierChild2" presStyleCnt="0"/>
      <dgm:spPr/>
    </dgm:pt>
    <dgm:pt modelId="{0D8B6164-9CB7-4243-86FD-B50342219C60}" type="pres">
      <dgm:prSet presAssocID="{A509D24C-6AF8-FD49-B0C4-047301E413CD}" presName="Name19" presStyleLbl="parChTrans1D2" presStyleIdx="0" presStyleCnt="4"/>
      <dgm:spPr/>
    </dgm:pt>
    <dgm:pt modelId="{95019EB4-CD7C-3840-A42E-53304F5FA966}" type="pres">
      <dgm:prSet presAssocID="{6B5390A4-545C-5F4E-BD5C-E8D0AF2EE985}" presName="Name21" presStyleCnt="0"/>
      <dgm:spPr/>
    </dgm:pt>
    <dgm:pt modelId="{E987E54B-5DD7-984C-AC4D-F479E9F516CB}" type="pres">
      <dgm:prSet presAssocID="{6B5390A4-545C-5F4E-BD5C-E8D0AF2EE985}" presName="level2Shape" presStyleLbl="node2" presStyleIdx="0" presStyleCnt="4"/>
      <dgm:spPr/>
    </dgm:pt>
    <dgm:pt modelId="{761F59BC-5073-EC46-862F-18AC5ACEF892}" type="pres">
      <dgm:prSet presAssocID="{6B5390A4-545C-5F4E-BD5C-E8D0AF2EE985}" presName="hierChild3" presStyleCnt="0"/>
      <dgm:spPr/>
    </dgm:pt>
    <dgm:pt modelId="{760B800A-38AE-6E4C-BB23-A6794044153C}" type="pres">
      <dgm:prSet presAssocID="{5636C1E8-50F2-DA40-AC26-B445A4159833}" presName="Name19" presStyleLbl="parChTrans1D2" presStyleIdx="1" presStyleCnt="4"/>
      <dgm:spPr/>
    </dgm:pt>
    <dgm:pt modelId="{0C15D4C2-88DF-4340-9985-90102E17425A}" type="pres">
      <dgm:prSet presAssocID="{2B54EA9B-F8AC-EE48-A3FA-402CFB9B0727}" presName="Name21" presStyleCnt="0"/>
      <dgm:spPr/>
    </dgm:pt>
    <dgm:pt modelId="{E085EE65-B684-774D-99EC-AFAC1F5962BF}" type="pres">
      <dgm:prSet presAssocID="{2B54EA9B-F8AC-EE48-A3FA-402CFB9B0727}" presName="level2Shape" presStyleLbl="node2" presStyleIdx="1" presStyleCnt="4"/>
      <dgm:spPr/>
    </dgm:pt>
    <dgm:pt modelId="{F3F58E0B-960B-4544-8CD9-6ECEAD85902F}" type="pres">
      <dgm:prSet presAssocID="{2B54EA9B-F8AC-EE48-A3FA-402CFB9B0727}" presName="hierChild3" presStyleCnt="0"/>
      <dgm:spPr/>
    </dgm:pt>
    <dgm:pt modelId="{376B53FC-6BE6-CF42-81DA-238A97FE29CC}" type="pres">
      <dgm:prSet presAssocID="{99244E8A-28CB-7E4C-B208-78050B35D98C}" presName="Name19" presStyleLbl="parChTrans1D2" presStyleIdx="2" presStyleCnt="4"/>
      <dgm:spPr/>
    </dgm:pt>
    <dgm:pt modelId="{6B913EFA-0F0A-FA46-A112-A9DAE9800A85}" type="pres">
      <dgm:prSet presAssocID="{29026509-A588-9044-A1D3-43BBE7161383}" presName="Name21" presStyleCnt="0"/>
      <dgm:spPr/>
    </dgm:pt>
    <dgm:pt modelId="{E03E2E56-91FF-7044-B481-23CFED168124}" type="pres">
      <dgm:prSet presAssocID="{29026509-A588-9044-A1D3-43BBE7161383}" presName="level2Shape" presStyleLbl="node2" presStyleIdx="2" presStyleCnt="4"/>
      <dgm:spPr/>
    </dgm:pt>
    <dgm:pt modelId="{1130018E-7105-204C-82F5-CCEB22BA869C}" type="pres">
      <dgm:prSet presAssocID="{29026509-A588-9044-A1D3-43BBE7161383}" presName="hierChild3" presStyleCnt="0"/>
      <dgm:spPr/>
    </dgm:pt>
    <dgm:pt modelId="{7D0923EA-01E9-EE43-9EFB-81A0A521DE20}" type="pres">
      <dgm:prSet presAssocID="{32F6217B-8777-0D4A-82E3-4CE4FC5E9488}" presName="Name19" presStyleLbl="parChTrans1D2" presStyleIdx="3" presStyleCnt="4"/>
      <dgm:spPr/>
    </dgm:pt>
    <dgm:pt modelId="{9657025B-88D9-3E40-9C78-929F1198B3A7}" type="pres">
      <dgm:prSet presAssocID="{72C77794-8079-2D4F-904A-8FFB93A22CE0}" presName="Name21" presStyleCnt="0"/>
      <dgm:spPr/>
    </dgm:pt>
    <dgm:pt modelId="{2B567264-6B2E-B44D-B769-DE5166868072}" type="pres">
      <dgm:prSet presAssocID="{72C77794-8079-2D4F-904A-8FFB93A22CE0}" presName="level2Shape" presStyleLbl="node2" presStyleIdx="3" presStyleCnt="4"/>
      <dgm:spPr/>
    </dgm:pt>
    <dgm:pt modelId="{67619BB1-2E45-0946-A3F6-B7CA0780EADE}" type="pres">
      <dgm:prSet presAssocID="{72C77794-8079-2D4F-904A-8FFB93A22CE0}" presName="hierChild3" presStyleCnt="0"/>
      <dgm:spPr/>
    </dgm:pt>
    <dgm:pt modelId="{9F3E67BF-0AA3-D848-9F59-90307709AEA7}" type="pres">
      <dgm:prSet presAssocID="{1D02CDA9-11A9-1A4D-9070-B4535E5465F8}" presName="bgShapesFlow" presStyleCnt="0"/>
      <dgm:spPr/>
    </dgm:pt>
  </dgm:ptLst>
  <dgm:cxnLst>
    <dgm:cxn modelId="{060D0F1A-AB22-F34A-9D88-F4D84E40A313}" type="presOf" srcId="{72C77794-8079-2D4F-904A-8FFB93A22CE0}" destId="{2B567264-6B2E-B44D-B769-DE5166868072}" srcOrd="0" destOrd="0" presId="urn:microsoft.com/office/officeart/2005/8/layout/hierarchy6"/>
    <dgm:cxn modelId="{AF26463C-2464-7B40-A81E-1835396024E5}" type="presOf" srcId="{29026509-A588-9044-A1D3-43BBE7161383}" destId="{E03E2E56-91FF-7044-B481-23CFED168124}" srcOrd="0" destOrd="0" presId="urn:microsoft.com/office/officeart/2005/8/layout/hierarchy6"/>
    <dgm:cxn modelId="{1AB3C042-F4D5-BC44-9FB8-C8D90CB9427B}" type="presOf" srcId="{B30B9B03-0EE9-0648-836A-E05D9C9F80D0}" destId="{54F6625A-E734-A14C-A895-64F5522803DA}" srcOrd="0" destOrd="0" presId="urn:microsoft.com/office/officeart/2005/8/layout/hierarchy6"/>
    <dgm:cxn modelId="{05830343-F360-B84D-B733-CBB96CC538EA}" srcId="{1D02CDA9-11A9-1A4D-9070-B4535E5465F8}" destId="{B30B9B03-0EE9-0648-836A-E05D9C9F80D0}" srcOrd="0" destOrd="0" parTransId="{CFE14EFC-522B-F647-92EB-557132BCBC44}" sibTransId="{70E97BF4-ABFE-E648-B97C-C1E24A429AB9}"/>
    <dgm:cxn modelId="{33D3024B-B142-3E4F-93D6-940C22D575C7}" type="presOf" srcId="{1D02CDA9-11A9-1A4D-9070-B4535E5465F8}" destId="{3FA6D190-7633-C040-9276-1D73CF6CA2DD}" srcOrd="0" destOrd="0" presId="urn:microsoft.com/office/officeart/2005/8/layout/hierarchy6"/>
    <dgm:cxn modelId="{12BEC66F-206B-014B-9F38-85E75020D7B4}" srcId="{B30B9B03-0EE9-0648-836A-E05D9C9F80D0}" destId="{2B54EA9B-F8AC-EE48-A3FA-402CFB9B0727}" srcOrd="1" destOrd="0" parTransId="{5636C1E8-50F2-DA40-AC26-B445A4159833}" sibTransId="{BEE59CBB-D99E-7C45-9E46-B6C5BB2C7886}"/>
    <dgm:cxn modelId="{D9F88371-8C04-7844-A5EC-421A8125250F}" srcId="{B30B9B03-0EE9-0648-836A-E05D9C9F80D0}" destId="{6B5390A4-545C-5F4E-BD5C-E8D0AF2EE985}" srcOrd="0" destOrd="0" parTransId="{A509D24C-6AF8-FD49-B0C4-047301E413CD}" sibTransId="{4D3F1096-61D7-4C41-BCFF-848B54B9E80C}"/>
    <dgm:cxn modelId="{77D37475-3AC0-6641-99DC-4B822FC0F0D8}" type="presOf" srcId="{6B5390A4-545C-5F4E-BD5C-E8D0AF2EE985}" destId="{E987E54B-5DD7-984C-AC4D-F479E9F516CB}" srcOrd="0" destOrd="0" presId="urn:microsoft.com/office/officeart/2005/8/layout/hierarchy6"/>
    <dgm:cxn modelId="{3840D075-76A9-A74B-9477-9AED82749F50}" type="presOf" srcId="{5636C1E8-50F2-DA40-AC26-B445A4159833}" destId="{760B800A-38AE-6E4C-BB23-A6794044153C}" srcOrd="0" destOrd="0" presId="urn:microsoft.com/office/officeart/2005/8/layout/hierarchy6"/>
    <dgm:cxn modelId="{C2F2577B-BB6A-4E49-8342-5079DEAEFF71}" type="presOf" srcId="{99244E8A-28CB-7E4C-B208-78050B35D98C}" destId="{376B53FC-6BE6-CF42-81DA-238A97FE29CC}" srcOrd="0" destOrd="0" presId="urn:microsoft.com/office/officeart/2005/8/layout/hierarchy6"/>
    <dgm:cxn modelId="{144ABA9B-B67B-044F-BD2C-78334669E8D1}" type="presOf" srcId="{32F6217B-8777-0D4A-82E3-4CE4FC5E9488}" destId="{7D0923EA-01E9-EE43-9EFB-81A0A521DE20}" srcOrd="0" destOrd="0" presId="urn:microsoft.com/office/officeart/2005/8/layout/hierarchy6"/>
    <dgm:cxn modelId="{DFD3EEA6-A1D0-4941-959B-DBCCA74B6436}" type="presOf" srcId="{A509D24C-6AF8-FD49-B0C4-047301E413CD}" destId="{0D8B6164-9CB7-4243-86FD-B50342219C60}" srcOrd="0" destOrd="0" presId="urn:microsoft.com/office/officeart/2005/8/layout/hierarchy6"/>
    <dgm:cxn modelId="{3DD86CC7-17BB-4745-BC89-2F5823539568}" srcId="{B30B9B03-0EE9-0648-836A-E05D9C9F80D0}" destId="{29026509-A588-9044-A1D3-43BBE7161383}" srcOrd="2" destOrd="0" parTransId="{99244E8A-28CB-7E4C-B208-78050B35D98C}" sibTransId="{A7B3CC63-EB13-7D40-A036-62BA7BF27C77}"/>
    <dgm:cxn modelId="{906C71D5-B994-134C-9814-41F982E3291D}" type="presOf" srcId="{2B54EA9B-F8AC-EE48-A3FA-402CFB9B0727}" destId="{E085EE65-B684-774D-99EC-AFAC1F5962BF}" srcOrd="0" destOrd="0" presId="urn:microsoft.com/office/officeart/2005/8/layout/hierarchy6"/>
    <dgm:cxn modelId="{F38A8DE3-1BCF-AD41-B2E0-87E8C46061AD}" srcId="{B30B9B03-0EE9-0648-836A-E05D9C9F80D0}" destId="{72C77794-8079-2D4F-904A-8FFB93A22CE0}" srcOrd="3" destOrd="0" parTransId="{32F6217B-8777-0D4A-82E3-4CE4FC5E9488}" sibTransId="{F765A994-4A34-6448-9EAB-FB67A0F49AE4}"/>
    <dgm:cxn modelId="{E5869DF9-EFA8-7143-8431-8227C5FF4785}" type="presParOf" srcId="{3FA6D190-7633-C040-9276-1D73CF6CA2DD}" destId="{09EE0DD5-D886-F24D-A321-1AE536324578}" srcOrd="0" destOrd="0" presId="urn:microsoft.com/office/officeart/2005/8/layout/hierarchy6"/>
    <dgm:cxn modelId="{3BCAF53B-A669-7044-9E73-1D74B62BB4EB}" type="presParOf" srcId="{09EE0DD5-D886-F24D-A321-1AE536324578}" destId="{132424BD-AF0F-DB43-9089-CC3D780E1E44}" srcOrd="0" destOrd="0" presId="urn:microsoft.com/office/officeart/2005/8/layout/hierarchy6"/>
    <dgm:cxn modelId="{FA028228-9CF2-1B4C-B402-2BA40EAA7655}" type="presParOf" srcId="{132424BD-AF0F-DB43-9089-CC3D780E1E44}" destId="{D489DDB3-5A09-664D-84B8-ACFA6E30C805}" srcOrd="0" destOrd="0" presId="urn:microsoft.com/office/officeart/2005/8/layout/hierarchy6"/>
    <dgm:cxn modelId="{A98CA141-4A15-6E4A-B81B-4B0D75396F4F}" type="presParOf" srcId="{D489DDB3-5A09-664D-84B8-ACFA6E30C805}" destId="{54F6625A-E734-A14C-A895-64F5522803DA}" srcOrd="0" destOrd="0" presId="urn:microsoft.com/office/officeart/2005/8/layout/hierarchy6"/>
    <dgm:cxn modelId="{4E12133D-3319-954A-A17A-D2D5E883E35E}" type="presParOf" srcId="{D489DDB3-5A09-664D-84B8-ACFA6E30C805}" destId="{45A2EAAC-B1E5-714E-8F0E-80A529CC62F4}" srcOrd="1" destOrd="0" presId="urn:microsoft.com/office/officeart/2005/8/layout/hierarchy6"/>
    <dgm:cxn modelId="{57C18FAE-18DA-9949-BCE2-FE7EBFDBB0BC}" type="presParOf" srcId="{45A2EAAC-B1E5-714E-8F0E-80A529CC62F4}" destId="{0D8B6164-9CB7-4243-86FD-B50342219C60}" srcOrd="0" destOrd="0" presId="urn:microsoft.com/office/officeart/2005/8/layout/hierarchy6"/>
    <dgm:cxn modelId="{7E83599E-5F48-974D-A06E-295A55513173}" type="presParOf" srcId="{45A2EAAC-B1E5-714E-8F0E-80A529CC62F4}" destId="{95019EB4-CD7C-3840-A42E-53304F5FA966}" srcOrd="1" destOrd="0" presId="urn:microsoft.com/office/officeart/2005/8/layout/hierarchy6"/>
    <dgm:cxn modelId="{9DA9681D-5D75-B249-96AC-B3EFA8D85ABA}" type="presParOf" srcId="{95019EB4-CD7C-3840-A42E-53304F5FA966}" destId="{E987E54B-5DD7-984C-AC4D-F479E9F516CB}" srcOrd="0" destOrd="0" presId="urn:microsoft.com/office/officeart/2005/8/layout/hierarchy6"/>
    <dgm:cxn modelId="{B0E91271-BE22-CF40-99D7-53BBDDB02EEA}" type="presParOf" srcId="{95019EB4-CD7C-3840-A42E-53304F5FA966}" destId="{761F59BC-5073-EC46-862F-18AC5ACEF892}" srcOrd="1" destOrd="0" presId="urn:microsoft.com/office/officeart/2005/8/layout/hierarchy6"/>
    <dgm:cxn modelId="{60E8D788-5235-B449-BDC0-FF13E6F85142}" type="presParOf" srcId="{45A2EAAC-B1E5-714E-8F0E-80A529CC62F4}" destId="{760B800A-38AE-6E4C-BB23-A6794044153C}" srcOrd="2" destOrd="0" presId="urn:microsoft.com/office/officeart/2005/8/layout/hierarchy6"/>
    <dgm:cxn modelId="{D9F87588-9890-F340-BD03-F57A90CC57FE}" type="presParOf" srcId="{45A2EAAC-B1E5-714E-8F0E-80A529CC62F4}" destId="{0C15D4C2-88DF-4340-9985-90102E17425A}" srcOrd="3" destOrd="0" presId="urn:microsoft.com/office/officeart/2005/8/layout/hierarchy6"/>
    <dgm:cxn modelId="{FC674B27-461E-104F-A605-C09FD9D4AF1E}" type="presParOf" srcId="{0C15D4C2-88DF-4340-9985-90102E17425A}" destId="{E085EE65-B684-774D-99EC-AFAC1F5962BF}" srcOrd="0" destOrd="0" presId="urn:microsoft.com/office/officeart/2005/8/layout/hierarchy6"/>
    <dgm:cxn modelId="{FC0B5955-DC88-0C47-B719-4826B4A2D425}" type="presParOf" srcId="{0C15D4C2-88DF-4340-9985-90102E17425A}" destId="{F3F58E0B-960B-4544-8CD9-6ECEAD85902F}" srcOrd="1" destOrd="0" presId="urn:microsoft.com/office/officeart/2005/8/layout/hierarchy6"/>
    <dgm:cxn modelId="{153104EE-DDBF-DE4B-AED8-8E1E613B204A}" type="presParOf" srcId="{45A2EAAC-B1E5-714E-8F0E-80A529CC62F4}" destId="{376B53FC-6BE6-CF42-81DA-238A97FE29CC}" srcOrd="4" destOrd="0" presId="urn:microsoft.com/office/officeart/2005/8/layout/hierarchy6"/>
    <dgm:cxn modelId="{764E581C-9207-7943-919B-38F7E1A43E5B}" type="presParOf" srcId="{45A2EAAC-B1E5-714E-8F0E-80A529CC62F4}" destId="{6B913EFA-0F0A-FA46-A112-A9DAE9800A85}" srcOrd="5" destOrd="0" presId="urn:microsoft.com/office/officeart/2005/8/layout/hierarchy6"/>
    <dgm:cxn modelId="{F07630FD-0AA5-C344-A140-B2B2193BBA7D}" type="presParOf" srcId="{6B913EFA-0F0A-FA46-A112-A9DAE9800A85}" destId="{E03E2E56-91FF-7044-B481-23CFED168124}" srcOrd="0" destOrd="0" presId="urn:microsoft.com/office/officeart/2005/8/layout/hierarchy6"/>
    <dgm:cxn modelId="{C1555FD0-1BDF-2A40-B2F2-9EC013D3C6F4}" type="presParOf" srcId="{6B913EFA-0F0A-FA46-A112-A9DAE9800A85}" destId="{1130018E-7105-204C-82F5-CCEB22BA869C}" srcOrd="1" destOrd="0" presId="urn:microsoft.com/office/officeart/2005/8/layout/hierarchy6"/>
    <dgm:cxn modelId="{A13F3E77-CE81-F945-9207-BEDB809026C4}" type="presParOf" srcId="{45A2EAAC-B1E5-714E-8F0E-80A529CC62F4}" destId="{7D0923EA-01E9-EE43-9EFB-81A0A521DE20}" srcOrd="6" destOrd="0" presId="urn:microsoft.com/office/officeart/2005/8/layout/hierarchy6"/>
    <dgm:cxn modelId="{BD1BA19C-D6A4-8D41-8E4F-EE478E43CC90}" type="presParOf" srcId="{45A2EAAC-B1E5-714E-8F0E-80A529CC62F4}" destId="{9657025B-88D9-3E40-9C78-929F1198B3A7}" srcOrd="7" destOrd="0" presId="urn:microsoft.com/office/officeart/2005/8/layout/hierarchy6"/>
    <dgm:cxn modelId="{C00DD585-4DFD-0F43-8E98-D62983A9951D}" type="presParOf" srcId="{9657025B-88D9-3E40-9C78-929F1198B3A7}" destId="{2B567264-6B2E-B44D-B769-DE5166868072}" srcOrd="0" destOrd="0" presId="urn:microsoft.com/office/officeart/2005/8/layout/hierarchy6"/>
    <dgm:cxn modelId="{3DD6945C-3130-E04D-A5C0-663BF1D8E25F}" type="presParOf" srcId="{9657025B-88D9-3E40-9C78-929F1198B3A7}" destId="{67619BB1-2E45-0946-A3F6-B7CA0780EADE}" srcOrd="1" destOrd="0" presId="urn:microsoft.com/office/officeart/2005/8/layout/hierarchy6"/>
    <dgm:cxn modelId="{1599B7A3-144C-1F48-A0A5-35CBAC208C75}" type="presParOf" srcId="{3FA6D190-7633-C040-9276-1D73CF6CA2DD}" destId="{9F3E67BF-0AA3-D848-9F59-90307709AE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02CDA9-11A9-1A4D-9070-B4535E5465F8}" type="doc">
      <dgm:prSet loTypeId="urn:microsoft.com/office/officeart/2005/8/layout/hierarchy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B5390A4-545C-5F4E-BD5C-E8D0AF2EE985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Tree 1</a:t>
          </a:r>
        </a:p>
      </dgm:t>
    </dgm:pt>
    <dgm:pt modelId="{A509D24C-6AF8-FD49-B0C4-047301E413CD}" type="parTrans" cxnId="{D9F88371-8C04-7844-A5EC-421A8125250F}">
      <dgm:prSet/>
      <dgm:spPr/>
      <dgm:t>
        <a:bodyPr/>
        <a:lstStyle/>
        <a:p>
          <a:endParaRPr lang="en-US"/>
        </a:p>
      </dgm:t>
    </dgm:pt>
    <dgm:pt modelId="{4D3F1096-61D7-4C41-BCFF-848B54B9E80C}" type="sibTrans" cxnId="{D9F88371-8C04-7844-A5EC-421A8125250F}">
      <dgm:prSet/>
      <dgm:spPr/>
      <dgm:t>
        <a:bodyPr/>
        <a:lstStyle/>
        <a:p>
          <a:endParaRPr lang="en-US"/>
        </a:p>
      </dgm:t>
    </dgm:pt>
    <dgm:pt modelId="{2B54EA9B-F8AC-EE48-A3FA-402CFB9B0727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Tree 2</a:t>
          </a:r>
        </a:p>
      </dgm:t>
    </dgm:pt>
    <dgm:pt modelId="{5636C1E8-50F2-DA40-AC26-B445A4159833}" type="parTrans" cxnId="{12BEC66F-206B-014B-9F38-85E75020D7B4}">
      <dgm:prSet/>
      <dgm:spPr/>
      <dgm:t>
        <a:bodyPr/>
        <a:lstStyle/>
        <a:p>
          <a:endParaRPr lang="en-US"/>
        </a:p>
      </dgm:t>
    </dgm:pt>
    <dgm:pt modelId="{BEE59CBB-D99E-7C45-9E46-B6C5BB2C7886}" type="sibTrans" cxnId="{12BEC66F-206B-014B-9F38-85E75020D7B4}">
      <dgm:prSet/>
      <dgm:spPr/>
      <dgm:t>
        <a:bodyPr/>
        <a:lstStyle/>
        <a:p>
          <a:endParaRPr lang="en-US"/>
        </a:p>
      </dgm:t>
    </dgm:pt>
    <dgm:pt modelId="{29026509-A588-9044-A1D3-43BBE7161383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...</a:t>
          </a:r>
        </a:p>
      </dgm:t>
    </dgm:pt>
    <dgm:pt modelId="{99244E8A-28CB-7E4C-B208-78050B35D98C}" type="parTrans" cxnId="{3DD86CC7-17BB-4745-BC89-2F5823539568}">
      <dgm:prSet/>
      <dgm:spPr/>
      <dgm:t>
        <a:bodyPr/>
        <a:lstStyle/>
        <a:p>
          <a:endParaRPr lang="en-US"/>
        </a:p>
      </dgm:t>
    </dgm:pt>
    <dgm:pt modelId="{A7B3CC63-EB13-7D40-A036-62BA7BF27C77}" type="sibTrans" cxnId="{3DD86CC7-17BB-4745-BC89-2F5823539568}">
      <dgm:prSet/>
      <dgm:spPr/>
      <dgm:t>
        <a:bodyPr/>
        <a:lstStyle/>
        <a:p>
          <a:endParaRPr lang="en-US"/>
        </a:p>
      </dgm:t>
    </dgm:pt>
    <dgm:pt modelId="{72C77794-8079-2D4F-904A-8FFB93A22CE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F6217B-8777-0D4A-82E3-4CE4FC5E9488}" type="parTrans" cxnId="{F38A8DE3-1BCF-AD41-B2E0-87E8C46061AD}">
      <dgm:prSet/>
      <dgm:spPr/>
      <dgm:t>
        <a:bodyPr/>
        <a:lstStyle/>
        <a:p>
          <a:endParaRPr lang="en-US"/>
        </a:p>
      </dgm:t>
    </dgm:pt>
    <dgm:pt modelId="{F765A994-4A34-6448-9EAB-FB67A0F49AE4}" type="sibTrans" cxnId="{F38A8DE3-1BCF-AD41-B2E0-87E8C46061AD}">
      <dgm:prSet/>
      <dgm:spPr/>
      <dgm:t>
        <a:bodyPr/>
        <a:lstStyle/>
        <a:p>
          <a:endParaRPr lang="en-US"/>
        </a:p>
      </dgm:t>
    </dgm:pt>
    <dgm:pt modelId="{B30B9B03-0EE9-0648-836A-E05D9C9F80D0}">
      <dgm:prSet phldrT="[Text]" custT="1"/>
      <dgm:spPr/>
      <dgm:t>
        <a:bodyPr/>
        <a:lstStyle/>
        <a:p>
          <a:endParaRPr lang="en-US" sz="2000" dirty="0">
            <a:latin typeface="Avenir Next" panose="020B0503020202020204" pitchFamily="34" charset="0"/>
          </a:endParaRPr>
        </a:p>
      </dgm:t>
    </dgm:pt>
    <dgm:pt modelId="{70E97BF4-ABFE-E648-B97C-C1E24A429AB9}" type="sibTrans" cxnId="{05830343-F360-B84D-B733-CBB96CC538EA}">
      <dgm:prSet/>
      <dgm:spPr/>
      <dgm:t>
        <a:bodyPr/>
        <a:lstStyle/>
        <a:p>
          <a:endParaRPr lang="en-US"/>
        </a:p>
      </dgm:t>
    </dgm:pt>
    <dgm:pt modelId="{CFE14EFC-522B-F647-92EB-557132BCBC44}" type="parTrans" cxnId="{05830343-F360-B84D-B733-CBB96CC538EA}">
      <dgm:prSet/>
      <dgm:spPr/>
      <dgm:t>
        <a:bodyPr/>
        <a:lstStyle/>
        <a:p>
          <a:endParaRPr lang="en-US"/>
        </a:p>
      </dgm:t>
    </dgm:pt>
    <dgm:pt modelId="{3FA6D190-7633-C040-9276-1D73CF6CA2DD}" type="pres">
      <dgm:prSet presAssocID="{1D02CDA9-11A9-1A4D-9070-B4535E5465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EE0DD5-D886-F24D-A321-1AE536324578}" type="pres">
      <dgm:prSet presAssocID="{1D02CDA9-11A9-1A4D-9070-B4535E5465F8}" presName="hierFlow" presStyleCnt="0"/>
      <dgm:spPr/>
    </dgm:pt>
    <dgm:pt modelId="{132424BD-AF0F-DB43-9089-CC3D780E1E44}" type="pres">
      <dgm:prSet presAssocID="{1D02CDA9-11A9-1A4D-9070-B4535E5465F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489DDB3-5A09-664D-84B8-ACFA6E30C805}" type="pres">
      <dgm:prSet presAssocID="{B30B9B03-0EE9-0648-836A-E05D9C9F80D0}" presName="Name14" presStyleCnt="0"/>
      <dgm:spPr/>
    </dgm:pt>
    <dgm:pt modelId="{54F6625A-E734-A14C-A895-64F5522803DA}" type="pres">
      <dgm:prSet presAssocID="{B30B9B03-0EE9-0648-836A-E05D9C9F80D0}" presName="level1Shape" presStyleLbl="node0" presStyleIdx="0" presStyleCnt="1">
        <dgm:presLayoutVars>
          <dgm:chPref val="3"/>
        </dgm:presLayoutVars>
      </dgm:prSet>
      <dgm:spPr/>
    </dgm:pt>
    <dgm:pt modelId="{45A2EAAC-B1E5-714E-8F0E-80A529CC62F4}" type="pres">
      <dgm:prSet presAssocID="{B30B9B03-0EE9-0648-836A-E05D9C9F80D0}" presName="hierChild2" presStyleCnt="0"/>
      <dgm:spPr/>
    </dgm:pt>
    <dgm:pt modelId="{0D8B6164-9CB7-4243-86FD-B50342219C60}" type="pres">
      <dgm:prSet presAssocID="{A509D24C-6AF8-FD49-B0C4-047301E413CD}" presName="Name19" presStyleLbl="parChTrans1D2" presStyleIdx="0" presStyleCnt="4"/>
      <dgm:spPr/>
    </dgm:pt>
    <dgm:pt modelId="{95019EB4-CD7C-3840-A42E-53304F5FA966}" type="pres">
      <dgm:prSet presAssocID="{6B5390A4-545C-5F4E-BD5C-E8D0AF2EE985}" presName="Name21" presStyleCnt="0"/>
      <dgm:spPr/>
    </dgm:pt>
    <dgm:pt modelId="{E987E54B-5DD7-984C-AC4D-F479E9F516CB}" type="pres">
      <dgm:prSet presAssocID="{6B5390A4-545C-5F4E-BD5C-E8D0AF2EE985}" presName="level2Shape" presStyleLbl="node2" presStyleIdx="0" presStyleCnt="4"/>
      <dgm:spPr/>
    </dgm:pt>
    <dgm:pt modelId="{761F59BC-5073-EC46-862F-18AC5ACEF892}" type="pres">
      <dgm:prSet presAssocID="{6B5390A4-545C-5F4E-BD5C-E8D0AF2EE985}" presName="hierChild3" presStyleCnt="0"/>
      <dgm:spPr/>
    </dgm:pt>
    <dgm:pt modelId="{760B800A-38AE-6E4C-BB23-A6794044153C}" type="pres">
      <dgm:prSet presAssocID="{5636C1E8-50F2-DA40-AC26-B445A4159833}" presName="Name19" presStyleLbl="parChTrans1D2" presStyleIdx="1" presStyleCnt="4"/>
      <dgm:spPr/>
    </dgm:pt>
    <dgm:pt modelId="{0C15D4C2-88DF-4340-9985-90102E17425A}" type="pres">
      <dgm:prSet presAssocID="{2B54EA9B-F8AC-EE48-A3FA-402CFB9B0727}" presName="Name21" presStyleCnt="0"/>
      <dgm:spPr/>
    </dgm:pt>
    <dgm:pt modelId="{E085EE65-B684-774D-99EC-AFAC1F5962BF}" type="pres">
      <dgm:prSet presAssocID="{2B54EA9B-F8AC-EE48-A3FA-402CFB9B0727}" presName="level2Shape" presStyleLbl="node2" presStyleIdx="1" presStyleCnt="4"/>
      <dgm:spPr/>
    </dgm:pt>
    <dgm:pt modelId="{F3F58E0B-960B-4544-8CD9-6ECEAD85902F}" type="pres">
      <dgm:prSet presAssocID="{2B54EA9B-F8AC-EE48-A3FA-402CFB9B0727}" presName="hierChild3" presStyleCnt="0"/>
      <dgm:spPr/>
    </dgm:pt>
    <dgm:pt modelId="{376B53FC-6BE6-CF42-81DA-238A97FE29CC}" type="pres">
      <dgm:prSet presAssocID="{99244E8A-28CB-7E4C-B208-78050B35D98C}" presName="Name19" presStyleLbl="parChTrans1D2" presStyleIdx="2" presStyleCnt="4"/>
      <dgm:spPr/>
    </dgm:pt>
    <dgm:pt modelId="{6B913EFA-0F0A-FA46-A112-A9DAE9800A85}" type="pres">
      <dgm:prSet presAssocID="{29026509-A588-9044-A1D3-43BBE7161383}" presName="Name21" presStyleCnt="0"/>
      <dgm:spPr/>
    </dgm:pt>
    <dgm:pt modelId="{E03E2E56-91FF-7044-B481-23CFED168124}" type="pres">
      <dgm:prSet presAssocID="{29026509-A588-9044-A1D3-43BBE7161383}" presName="level2Shape" presStyleLbl="node2" presStyleIdx="2" presStyleCnt="4"/>
      <dgm:spPr/>
    </dgm:pt>
    <dgm:pt modelId="{1130018E-7105-204C-82F5-CCEB22BA869C}" type="pres">
      <dgm:prSet presAssocID="{29026509-A588-9044-A1D3-43BBE7161383}" presName="hierChild3" presStyleCnt="0"/>
      <dgm:spPr/>
    </dgm:pt>
    <dgm:pt modelId="{7D0923EA-01E9-EE43-9EFB-81A0A521DE20}" type="pres">
      <dgm:prSet presAssocID="{32F6217B-8777-0D4A-82E3-4CE4FC5E9488}" presName="Name19" presStyleLbl="parChTrans1D2" presStyleIdx="3" presStyleCnt="4"/>
      <dgm:spPr/>
    </dgm:pt>
    <dgm:pt modelId="{9657025B-88D9-3E40-9C78-929F1198B3A7}" type="pres">
      <dgm:prSet presAssocID="{72C77794-8079-2D4F-904A-8FFB93A22CE0}" presName="Name21" presStyleCnt="0"/>
      <dgm:spPr/>
    </dgm:pt>
    <dgm:pt modelId="{2B567264-6B2E-B44D-B769-DE5166868072}" type="pres">
      <dgm:prSet presAssocID="{72C77794-8079-2D4F-904A-8FFB93A22CE0}" presName="level2Shape" presStyleLbl="node2" presStyleIdx="3" presStyleCnt="4"/>
      <dgm:spPr/>
    </dgm:pt>
    <dgm:pt modelId="{67619BB1-2E45-0946-A3F6-B7CA0780EADE}" type="pres">
      <dgm:prSet presAssocID="{72C77794-8079-2D4F-904A-8FFB93A22CE0}" presName="hierChild3" presStyleCnt="0"/>
      <dgm:spPr/>
    </dgm:pt>
    <dgm:pt modelId="{9F3E67BF-0AA3-D848-9F59-90307709AEA7}" type="pres">
      <dgm:prSet presAssocID="{1D02CDA9-11A9-1A4D-9070-B4535E5465F8}" presName="bgShapesFlow" presStyleCnt="0"/>
      <dgm:spPr/>
    </dgm:pt>
  </dgm:ptLst>
  <dgm:cxnLst>
    <dgm:cxn modelId="{060D0F1A-AB22-F34A-9D88-F4D84E40A313}" type="presOf" srcId="{72C77794-8079-2D4F-904A-8FFB93A22CE0}" destId="{2B567264-6B2E-B44D-B769-DE5166868072}" srcOrd="0" destOrd="0" presId="urn:microsoft.com/office/officeart/2005/8/layout/hierarchy6"/>
    <dgm:cxn modelId="{AF26463C-2464-7B40-A81E-1835396024E5}" type="presOf" srcId="{29026509-A588-9044-A1D3-43BBE7161383}" destId="{E03E2E56-91FF-7044-B481-23CFED168124}" srcOrd="0" destOrd="0" presId="urn:microsoft.com/office/officeart/2005/8/layout/hierarchy6"/>
    <dgm:cxn modelId="{1AB3C042-F4D5-BC44-9FB8-C8D90CB9427B}" type="presOf" srcId="{B30B9B03-0EE9-0648-836A-E05D9C9F80D0}" destId="{54F6625A-E734-A14C-A895-64F5522803DA}" srcOrd="0" destOrd="0" presId="urn:microsoft.com/office/officeart/2005/8/layout/hierarchy6"/>
    <dgm:cxn modelId="{05830343-F360-B84D-B733-CBB96CC538EA}" srcId="{1D02CDA9-11A9-1A4D-9070-B4535E5465F8}" destId="{B30B9B03-0EE9-0648-836A-E05D9C9F80D0}" srcOrd="0" destOrd="0" parTransId="{CFE14EFC-522B-F647-92EB-557132BCBC44}" sibTransId="{70E97BF4-ABFE-E648-B97C-C1E24A429AB9}"/>
    <dgm:cxn modelId="{33D3024B-B142-3E4F-93D6-940C22D575C7}" type="presOf" srcId="{1D02CDA9-11A9-1A4D-9070-B4535E5465F8}" destId="{3FA6D190-7633-C040-9276-1D73CF6CA2DD}" srcOrd="0" destOrd="0" presId="urn:microsoft.com/office/officeart/2005/8/layout/hierarchy6"/>
    <dgm:cxn modelId="{12BEC66F-206B-014B-9F38-85E75020D7B4}" srcId="{B30B9B03-0EE9-0648-836A-E05D9C9F80D0}" destId="{2B54EA9B-F8AC-EE48-A3FA-402CFB9B0727}" srcOrd="1" destOrd="0" parTransId="{5636C1E8-50F2-DA40-AC26-B445A4159833}" sibTransId="{BEE59CBB-D99E-7C45-9E46-B6C5BB2C7886}"/>
    <dgm:cxn modelId="{D9F88371-8C04-7844-A5EC-421A8125250F}" srcId="{B30B9B03-0EE9-0648-836A-E05D9C9F80D0}" destId="{6B5390A4-545C-5F4E-BD5C-E8D0AF2EE985}" srcOrd="0" destOrd="0" parTransId="{A509D24C-6AF8-FD49-B0C4-047301E413CD}" sibTransId="{4D3F1096-61D7-4C41-BCFF-848B54B9E80C}"/>
    <dgm:cxn modelId="{77D37475-3AC0-6641-99DC-4B822FC0F0D8}" type="presOf" srcId="{6B5390A4-545C-5F4E-BD5C-E8D0AF2EE985}" destId="{E987E54B-5DD7-984C-AC4D-F479E9F516CB}" srcOrd="0" destOrd="0" presId="urn:microsoft.com/office/officeart/2005/8/layout/hierarchy6"/>
    <dgm:cxn modelId="{3840D075-76A9-A74B-9477-9AED82749F50}" type="presOf" srcId="{5636C1E8-50F2-DA40-AC26-B445A4159833}" destId="{760B800A-38AE-6E4C-BB23-A6794044153C}" srcOrd="0" destOrd="0" presId="urn:microsoft.com/office/officeart/2005/8/layout/hierarchy6"/>
    <dgm:cxn modelId="{C2F2577B-BB6A-4E49-8342-5079DEAEFF71}" type="presOf" srcId="{99244E8A-28CB-7E4C-B208-78050B35D98C}" destId="{376B53FC-6BE6-CF42-81DA-238A97FE29CC}" srcOrd="0" destOrd="0" presId="urn:microsoft.com/office/officeart/2005/8/layout/hierarchy6"/>
    <dgm:cxn modelId="{144ABA9B-B67B-044F-BD2C-78334669E8D1}" type="presOf" srcId="{32F6217B-8777-0D4A-82E3-4CE4FC5E9488}" destId="{7D0923EA-01E9-EE43-9EFB-81A0A521DE20}" srcOrd="0" destOrd="0" presId="urn:microsoft.com/office/officeart/2005/8/layout/hierarchy6"/>
    <dgm:cxn modelId="{DFD3EEA6-A1D0-4941-959B-DBCCA74B6436}" type="presOf" srcId="{A509D24C-6AF8-FD49-B0C4-047301E413CD}" destId="{0D8B6164-9CB7-4243-86FD-B50342219C60}" srcOrd="0" destOrd="0" presId="urn:microsoft.com/office/officeart/2005/8/layout/hierarchy6"/>
    <dgm:cxn modelId="{3DD86CC7-17BB-4745-BC89-2F5823539568}" srcId="{B30B9B03-0EE9-0648-836A-E05D9C9F80D0}" destId="{29026509-A588-9044-A1D3-43BBE7161383}" srcOrd="2" destOrd="0" parTransId="{99244E8A-28CB-7E4C-B208-78050B35D98C}" sibTransId="{A7B3CC63-EB13-7D40-A036-62BA7BF27C77}"/>
    <dgm:cxn modelId="{906C71D5-B994-134C-9814-41F982E3291D}" type="presOf" srcId="{2B54EA9B-F8AC-EE48-A3FA-402CFB9B0727}" destId="{E085EE65-B684-774D-99EC-AFAC1F5962BF}" srcOrd="0" destOrd="0" presId="urn:microsoft.com/office/officeart/2005/8/layout/hierarchy6"/>
    <dgm:cxn modelId="{F38A8DE3-1BCF-AD41-B2E0-87E8C46061AD}" srcId="{B30B9B03-0EE9-0648-836A-E05D9C9F80D0}" destId="{72C77794-8079-2D4F-904A-8FFB93A22CE0}" srcOrd="3" destOrd="0" parTransId="{32F6217B-8777-0D4A-82E3-4CE4FC5E9488}" sibTransId="{F765A994-4A34-6448-9EAB-FB67A0F49AE4}"/>
    <dgm:cxn modelId="{E5869DF9-EFA8-7143-8431-8227C5FF4785}" type="presParOf" srcId="{3FA6D190-7633-C040-9276-1D73CF6CA2DD}" destId="{09EE0DD5-D886-F24D-A321-1AE536324578}" srcOrd="0" destOrd="0" presId="urn:microsoft.com/office/officeart/2005/8/layout/hierarchy6"/>
    <dgm:cxn modelId="{3BCAF53B-A669-7044-9E73-1D74B62BB4EB}" type="presParOf" srcId="{09EE0DD5-D886-F24D-A321-1AE536324578}" destId="{132424BD-AF0F-DB43-9089-CC3D780E1E44}" srcOrd="0" destOrd="0" presId="urn:microsoft.com/office/officeart/2005/8/layout/hierarchy6"/>
    <dgm:cxn modelId="{FA028228-9CF2-1B4C-B402-2BA40EAA7655}" type="presParOf" srcId="{132424BD-AF0F-DB43-9089-CC3D780E1E44}" destId="{D489DDB3-5A09-664D-84B8-ACFA6E30C805}" srcOrd="0" destOrd="0" presId="urn:microsoft.com/office/officeart/2005/8/layout/hierarchy6"/>
    <dgm:cxn modelId="{A98CA141-4A15-6E4A-B81B-4B0D75396F4F}" type="presParOf" srcId="{D489DDB3-5A09-664D-84B8-ACFA6E30C805}" destId="{54F6625A-E734-A14C-A895-64F5522803DA}" srcOrd="0" destOrd="0" presId="urn:microsoft.com/office/officeart/2005/8/layout/hierarchy6"/>
    <dgm:cxn modelId="{4E12133D-3319-954A-A17A-D2D5E883E35E}" type="presParOf" srcId="{D489DDB3-5A09-664D-84B8-ACFA6E30C805}" destId="{45A2EAAC-B1E5-714E-8F0E-80A529CC62F4}" srcOrd="1" destOrd="0" presId="urn:microsoft.com/office/officeart/2005/8/layout/hierarchy6"/>
    <dgm:cxn modelId="{57C18FAE-18DA-9949-BCE2-FE7EBFDBB0BC}" type="presParOf" srcId="{45A2EAAC-B1E5-714E-8F0E-80A529CC62F4}" destId="{0D8B6164-9CB7-4243-86FD-B50342219C60}" srcOrd="0" destOrd="0" presId="urn:microsoft.com/office/officeart/2005/8/layout/hierarchy6"/>
    <dgm:cxn modelId="{7E83599E-5F48-974D-A06E-295A55513173}" type="presParOf" srcId="{45A2EAAC-B1E5-714E-8F0E-80A529CC62F4}" destId="{95019EB4-CD7C-3840-A42E-53304F5FA966}" srcOrd="1" destOrd="0" presId="urn:microsoft.com/office/officeart/2005/8/layout/hierarchy6"/>
    <dgm:cxn modelId="{9DA9681D-5D75-B249-96AC-B3EFA8D85ABA}" type="presParOf" srcId="{95019EB4-CD7C-3840-A42E-53304F5FA966}" destId="{E987E54B-5DD7-984C-AC4D-F479E9F516CB}" srcOrd="0" destOrd="0" presId="urn:microsoft.com/office/officeart/2005/8/layout/hierarchy6"/>
    <dgm:cxn modelId="{B0E91271-BE22-CF40-99D7-53BBDDB02EEA}" type="presParOf" srcId="{95019EB4-CD7C-3840-A42E-53304F5FA966}" destId="{761F59BC-5073-EC46-862F-18AC5ACEF892}" srcOrd="1" destOrd="0" presId="urn:microsoft.com/office/officeart/2005/8/layout/hierarchy6"/>
    <dgm:cxn modelId="{60E8D788-5235-B449-BDC0-FF13E6F85142}" type="presParOf" srcId="{45A2EAAC-B1E5-714E-8F0E-80A529CC62F4}" destId="{760B800A-38AE-6E4C-BB23-A6794044153C}" srcOrd="2" destOrd="0" presId="urn:microsoft.com/office/officeart/2005/8/layout/hierarchy6"/>
    <dgm:cxn modelId="{D9F87588-9890-F340-BD03-F57A90CC57FE}" type="presParOf" srcId="{45A2EAAC-B1E5-714E-8F0E-80A529CC62F4}" destId="{0C15D4C2-88DF-4340-9985-90102E17425A}" srcOrd="3" destOrd="0" presId="urn:microsoft.com/office/officeart/2005/8/layout/hierarchy6"/>
    <dgm:cxn modelId="{FC674B27-461E-104F-A605-C09FD9D4AF1E}" type="presParOf" srcId="{0C15D4C2-88DF-4340-9985-90102E17425A}" destId="{E085EE65-B684-774D-99EC-AFAC1F5962BF}" srcOrd="0" destOrd="0" presId="urn:microsoft.com/office/officeart/2005/8/layout/hierarchy6"/>
    <dgm:cxn modelId="{FC0B5955-DC88-0C47-B719-4826B4A2D425}" type="presParOf" srcId="{0C15D4C2-88DF-4340-9985-90102E17425A}" destId="{F3F58E0B-960B-4544-8CD9-6ECEAD85902F}" srcOrd="1" destOrd="0" presId="urn:microsoft.com/office/officeart/2005/8/layout/hierarchy6"/>
    <dgm:cxn modelId="{153104EE-DDBF-DE4B-AED8-8E1E613B204A}" type="presParOf" srcId="{45A2EAAC-B1E5-714E-8F0E-80A529CC62F4}" destId="{376B53FC-6BE6-CF42-81DA-238A97FE29CC}" srcOrd="4" destOrd="0" presId="urn:microsoft.com/office/officeart/2005/8/layout/hierarchy6"/>
    <dgm:cxn modelId="{764E581C-9207-7943-919B-38F7E1A43E5B}" type="presParOf" srcId="{45A2EAAC-B1E5-714E-8F0E-80A529CC62F4}" destId="{6B913EFA-0F0A-FA46-A112-A9DAE9800A85}" srcOrd="5" destOrd="0" presId="urn:microsoft.com/office/officeart/2005/8/layout/hierarchy6"/>
    <dgm:cxn modelId="{F07630FD-0AA5-C344-A140-B2B2193BBA7D}" type="presParOf" srcId="{6B913EFA-0F0A-FA46-A112-A9DAE9800A85}" destId="{E03E2E56-91FF-7044-B481-23CFED168124}" srcOrd="0" destOrd="0" presId="urn:microsoft.com/office/officeart/2005/8/layout/hierarchy6"/>
    <dgm:cxn modelId="{C1555FD0-1BDF-2A40-B2F2-9EC013D3C6F4}" type="presParOf" srcId="{6B913EFA-0F0A-FA46-A112-A9DAE9800A85}" destId="{1130018E-7105-204C-82F5-CCEB22BA869C}" srcOrd="1" destOrd="0" presId="urn:microsoft.com/office/officeart/2005/8/layout/hierarchy6"/>
    <dgm:cxn modelId="{A13F3E77-CE81-F945-9207-BEDB809026C4}" type="presParOf" srcId="{45A2EAAC-B1E5-714E-8F0E-80A529CC62F4}" destId="{7D0923EA-01E9-EE43-9EFB-81A0A521DE20}" srcOrd="6" destOrd="0" presId="urn:microsoft.com/office/officeart/2005/8/layout/hierarchy6"/>
    <dgm:cxn modelId="{BD1BA19C-D6A4-8D41-8E4F-EE478E43CC90}" type="presParOf" srcId="{45A2EAAC-B1E5-714E-8F0E-80A529CC62F4}" destId="{9657025B-88D9-3E40-9C78-929F1198B3A7}" srcOrd="7" destOrd="0" presId="urn:microsoft.com/office/officeart/2005/8/layout/hierarchy6"/>
    <dgm:cxn modelId="{C00DD585-4DFD-0F43-8E98-D62983A9951D}" type="presParOf" srcId="{9657025B-88D9-3E40-9C78-929F1198B3A7}" destId="{2B567264-6B2E-B44D-B769-DE5166868072}" srcOrd="0" destOrd="0" presId="urn:microsoft.com/office/officeart/2005/8/layout/hierarchy6"/>
    <dgm:cxn modelId="{3DD6945C-3130-E04D-A5C0-663BF1D8E25F}" type="presParOf" srcId="{9657025B-88D9-3E40-9C78-929F1198B3A7}" destId="{67619BB1-2E45-0946-A3F6-B7CA0780EADE}" srcOrd="1" destOrd="0" presId="urn:microsoft.com/office/officeart/2005/8/layout/hierarchy6"/>
    <dgm:cxn modelId="{1599B7A3-144C-1F48-A0A5-35CBAC208C75}" type="presParOf" srcId="{3FA6D190-7633-C040-9276-1D73CF6CA2DD}" destId="{9F3E67BF-0AA3-D848-9F59-90307709AE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55594-BE48-A443-994C-C971EF25AC85}" type="doc">
      <dgm:prSet loTypeId="urn:microsoft.com/office/officeart/2005/8/layout/process5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7931B0C-3A6F-834E-9E4B-77C6B48187BC}">
      <dgm:prSet phldrT="[Text]" custT="1"/>
      <dgm:spPr/>
      <dgm:t>
        <a:bodyPr/>
        <a:lstStyle/>
        <a:p>
          <a:endParaRPr lang="en-US" sz="2000" dirty="0">
            <a:latin typeface="Avenir Next" panose="020B0503020202020204" pitchFamily="34" charset="0"/>
          </a:endParaRPr>
        </a:p>
      </dgm:t>
    </dgm:pt>
    <dgm:pt modelId="{01980F7D-6B3D-6C44-94C3-8FEC7D776A38}" type="parTrans" cxnId="{51FFD199-14BC-6448-A779-DB7ED8D793B9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635163CC-572F-C64B-A2BA-3B85646071E4}" type="sibTrans" cxnId="{51FFD199-14BC-6448-A779-DB7ED8D793B9}">
      <dgm:prSet custT="1"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B456670D-8B74-5A47-BD44-DBD5142F2D79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 </a:t>
          </a:r>
        </a:p>
      </dgm:t>
    </dgm:pt>
    <dgm:pt modelId="{295859B1-25F8-DC48-88FC-EBAB97C530AB}" type="parTrans" cxnId="{DE0B9E56-DE2D-7C4C-B032-FBAB5C429159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D329492B-0029-0D42-B92A-BE79225F00AF}" type="sibTrans" cxnId="{DE0B9E56-DE2D-7C4C-B032-FBAB5C429159}">
      <dgm:prSet custT="1"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EE5AE4D4-D9E2-314E-82A7-7AD425F31172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 </a:t>
          </a:r>
        </a:p>
      </dgm:t>
    </dgm:pt>
    <dgm:pt modelId="{DB096359-6B6A-CB4B-B564-45928B93EF4A}" type="parTrans" cxnId="{F7F971C5-FD0E-AF4C-AF97-1A0EF0D36024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A9B52269-549E-6C46-9AD8-C22119554DB6}" type="sibTrans" cxnId="{F7F971C5-FD0E-AF4C-AF97-1A0EF0D36024}">
      <dgm:prSet custT="1"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A9C3C4E9-82DE-D24F-8E5C-A9E2C06FA2E7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 </a:t>
          </a:r>
        </a:p>
      </dgm:t>
    </dgm:pt>
    <dgm:pt modelId="{C4B0C0B8-292B-084C-9BE0-18C35964BB34}" type="parTrans" cxnId="{C5A452A2-94AB-2E4D-85EB-9F803E92B0F6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66203DB2-78C2-8B47-A9F6-E37A3D98E345}" type="sibTrans" cxnId="{C5A452A2-94AB-2E4D-85EB-9F803E92B0F6}">
      <dgm:prSet custT="1"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A67D4670-0BE4-E542-B762-EE02A2EC13DF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 </a:t>
          </a:r>
        </a:p>
      </dgm:t>
    </dgm:pt>
    <dgm:pt modelId="{35DD5463-7199-2F41-9B73-B0A9F7904493}" type="parTrans" cxnId="{EC16E962-29A4-9E48-ACDD-477C2C9619A8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B7290DAC-F3B5-3247-96CA-A78FAAB9390F}" type="sibTrans" cxnId="{EC16E962-29A4-9E48-ACDD-477C2C9619A8}">
      <dgm:prSet/>
      <dgm:spPr/>
      <dgm:t>
        <a:bodyPr/>
        <a:lstStyle/>
        <a:p>
          <a:endParaRPr lang="en-US" sz="2000">
            <a:latin typeface="Avenir Next" panose="020B0503020202020204" pitchFamily="34" charset="0"/>
          </a:endParaRPr>
        </a:p>
      </dgm:t>
    </dgm:pt>
    <dgm:pt modelId="{E88C246C-E5FF-1246-899D-5B5143A6089D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...</a:t>
          </a:r>
        </a:p>
      </dgm:t>
    </dgm:pt>
    <dgm:pt modelId="{B72D5080-65EA-CD4B-88D5-CCC452DEA325}" type="parTrans" cxnId="{5A81D696-B482-5E4F-A4DF-2F4F2755C26E}">
      <dgm:prSet/>
      <dgm:spPr/>
      <dgm:t>
        <a:bodyPr/>
        <a:lstStyle/>
        <a:p>
          <a:endParaRPr lang="en-US"/>
        </a:p>
      </dgm:t>
    </dgm:pt>
    <dgm:pt modelId="{3A37C79C-FBF4-6043-B2BB-73B151D22BC1}" type="sibTrans" cxnId="{5A81D696-B482-5E4F-A4DF-2F4F2755C26E}">
      <dgm:prSet/>
      <dgm:spPr/>
      <dgm:t>
        <a:bodyPr/>
        <a:lstStyle/>
        <a:p>
          <a:endParaRPr lang="en-US"/>
        </a:p>
      </dgm:t>
    </dgm:pt>
    <dgm:pt modelId="{A7B7E6E5-28C0-7E43-AF66-0E4740EBF545}">
      <dgm:prSet phldrT="[Text]" custT="1"/>
      <dgm:spPr/>
      <dgm:t>
        <a:bodyPr/>
        <a:lstStyle/>
        <a:p>
          <a:r>
            <a:rPr lang="en-US" sz="2000" dirty="0">
              <a:latin typeface="Avenir Next" panose="020B0503020202020204" pitchFamily="34" charset="0"/>
            </a:rPr>
            <a:t>Final predictions</a:t>
          </a:r>
        </a:p>
      </dgm:t>
    </dgm:pt>
    <dgm:pt modelId="{009D5F81-BC47-DD41-A6E4-A69B9ABFD594}" type="parTrans" cxnId="{9A6ADAA2-BCA8-A74C-A26D-E172B2A82F1D}">
      <dgm:prSet/>
      <dgm:spPr/>
      <dgm:t>
        <a:bodyPr/>
        <a:lstStyle/>
        <a:p>
          <a:endParaRPr lang="en-US"/>
        </a:p>
      </dgm:t>
    </dgm:pt>
    <dgm:pt modelId="{A2588004-07B5-5C42-AB3D-74479868011D}" type="sibTrans" cxnId="{9A6ADAA2-BCA8-A74C-A26D-E172B2A82F1D}">
      <dgm:prSet/>
      <dgm:spPr/>
      <dgm:t>
        <a:bodyPr/>
        <a:lstStyle/>
        <a:p>
          <a:endParaRPr lang="en-US"/>
        </a:p>
      </dgm:t>
    </dgm:pt>
    <dgm:pt modelId="{E94B0FE5-B68A-204B-9CE5-89CE87B6466E}">
      <dgm:prSet phldrT="[Text]" custT="1"/>
      <dgm:spPr/>
      <dgm:t>
        <a:bodyPr/>
        <a:lstStyle/>
        <a:p>
          <a:endParaRPr lang="en-US" sz="2000" dirty="0">
            <a:latin typeface="Avenir Next" panose="020B0503020202020204" pitchFamily="34" charset="0"/>
          </a:endParaRPr>
        </a:p>
      </dgm:t>
    </dgm:pt>
    <dgm:pt modelId="{21620353-DE0C-0C40-80C6-6734FEAD849D}" type="parTrans" cxnId="{CEDC1DDF-8C9B-0D4D-8E19-144218478B15}">
      <dgm:prSet/>
      <dgm:spPr/>
      <dgm:t>
        <a:bodyPr/>
        <a:lstStyle/>
        <a:p>
          <a:endParaRPr lang="en-US"/>
        </a:p>
      </dgm:t>
    </dgm:pt>
    <dgm:pt modelId="{B6AAE219-86DD-E046-B13A-9AEC6CCDAF1A}" type="sibTrans" cxnId="{CEDC1DDF-8C9B-0D4D-8E19-144218478B15}">
      <dgm:prSet/>
      <dgm:spPr/>
      <dgm:t>
        <a:bodyPr/>
        <a:lstStyle/>
        <a:p>
          <a:endParaRPr lang="en-US"/>
        </a:p>
      </dgm:t>
    </dgm:pt>
    <dgm:pt modelId="{8FE9BC92-5CD8-CF44-9A81-5BAB520868E2}" type="pres">
      <dgm:prSet presAssocID="{7AB55594-BE48-A443-994C-C971EF25AC85}" presName="diagram" presStyleCnt="0">
        <dgm:presLayoutVars>
          <dgm:dir/>
          <dgm:resizeHandles val="exact"/>
        </dgm:presLayoutVars>
      </dgm:prSet>
      <dgm:spPr/>
    </dgm:pt>
    <dgm:pt modelId="{0E19FF96-06C9-3749-A800-A41CECDD0F5C}" type="pres">
      <dgm:prSet presAssocID="{27931B0C-3A6F-834E-9E4B-77C6B48187BC}" presName="node" presStyleLbl="node1" presStyleIdx="0" presStyleCnt="8" custLinFactNeighborY="-14490">
        <dgm:presLayoutVars>
          <dgm:bulletEnabled val="1"/>
        </dgm:presLayoutVars>
      </dgm:prSet>
      <dgm:spPr/>
    </dgm:pt>
    <dgm:pt modelId="{0C9452F5-15D4-D948-915B-D4267EB0106C}" type="pres">
      <dgm:prSet presAssocID="{635163CC-572F-C64B-A2BA-3B85646071E4}" presName="sibTrans" presStyleLbl="sibTrans2D1" presStyleIdx="0" presStyleCnt="7"/>
      <dgm:spPr/>
    </dgm:pt>
    <dgm:pt modelId="{D3BBF222-21BB-934C-8AE5-412B4ADF5D8F}" type="pres">
      <dgm:prSet presAssocID="{635163CC-572F-C64B-A2BA-3B85646071E4}" presName="connectorText" presStyleLbl="sibTrans2D1" presStyleIdx="0" presStyleCnt="7"/>
      <dgm:spPr/>
    </dgm:pt>
    <dgm:pt modelId="{C86904E2-6D8C-274C-B470-BA614F4C5013}" type="pres">
      <dgm:prSet presAssocID="{B456670D-8B74-5A47-BD44-DBD5142F2D79}" presName="node" presStyleLbl="node1" presStyleIdx="1" presStyleCnt="8">
        <dgm:presLayoutVars>
          <dgm:bulletEnabled val="1"/>
        </dgm:presLayoutVars>
      </dgm:prSet>
      <dgm:spPr/>
    </dgm:pt>
    <dgm:pt modelId="{5B96ECE4-4BD9-294E-AF4F-41DF4E2664A0}" type="pres">
      <dgm:prSet presAssocID="{D329492B-0029-0D42-B92A-BE79225F00AF}" presName="sibTrans" presStyleLbl="sibTrans2D1" presStyleIdx="1" presStyleCnt="7"/>
      <dgm:spPr/>
    </dgm:pt>
    <dgm:pt modelId="{60B10A12-9490-8B40-97DD-586D4DA3AA94}" type="pres">
      <dgm:prSet presAssocID="{D329492B-0029-0D42-B92A-BE79225F00AF}" presName="connectorText" presStyleLbl="sibTrans2D1" presStyleIdx="1" presStyleCnt="7"/>
      <dgm:spPr/>
    </dgm:pt>
    <dgm:pt modelId="{70579DCC-7686-F84A-A2A9-61568AA011DE}" type="pres">
      <dgm:prSet presAssocID="{EE5AE4D4-D9E2-314E-82A7-7AD425F31172}" presName="node" presStyleLbl="node1" presStyleIdx="2" presStyleCnt="8">
        <dgm:presLayoutVars>
          <dgm:bulletEnabled val="1"/>
        </dgm:presLayoutVars>
      </dgm:prSet>
      <dgm:spPr/>
    </dgm:pt>
    <dgm:pt modelId="{4B6AE72A-1B87-DD49-8BA2-13EECAECF5F7}" type="pres">
      <dgm:prSet presAssocID="{A9B52269-549E-6C46-9AD8-C22119554DB6}" presName="sibTrans" presStyleLbl="sibTrans2D1" presStyleIdx="2" presStyleCnt="7"/>
      <dgm:spPr/>
    </dgm:pt>
    <dgm:pt modelId="{019D6675-8CA3-1447-813D-4FFE23948417}" type="pres">
      <dgm:prSet presAssocID="{A9B52269-549E-6C46-9AD8-C22119554DB6}" presName="connectorText" presStyleLbl="sibTrans2D1" presStyleIdx="2" presStyleCnt="7"/>
      <dgm:spPr/>
    </dgm:pt>
    <dgm:pt modelId="{9E631919-61A4-6745-A6B6-9D436038A049}" type="pres">
      <dgm:prSet presAssocID="{A9C3C4E9-82DE-D24F-8E5C-A9E2C06FA2E7}" presName="node" presStyleLbl="node1" presStyleIdx="3" presStyleCnt="8">
        <dgm:presLayoutVars>
          <dgm:bulletEnabled val="1"/>
        </dgm:presLayoutVars>
      </dgm:prSet>
      <dgm:spPr/>
    </dgm:pt>
    <dgm:pt modelId="{1ABD0BB2-9586-7E44-982B-7DBC9E7D3E25}" type="pres">
      <dgm:prSet presAssocID="{66203DB2-78C2-8B47-A9F6-E37A3D98E345}" presName="sibTrans" presStyleLbl="sibTrans2D1" presStyleIdx="3" presStyleCnt="7"/>
      <dgm:spPr/>
    </dgm:pt>
    <dgm:pt modelId="{454A9CE7-97A3-D946-9E5D-A342006A049E}" type="pres">
      <dgm:prSet presAssocID="{66203DB2-78C2-8B47-A9F6-E37A3D98E345}" presName="connectorText" presStyleLbl="sibTrans2D1" presStyleIdx="3" presStyleCnt="7"/>
      <dgm:spPr/>
    </dgm:pt>
    <dgm:pt modelId="{9038027C-8760-4346-BE1E-9D79E495BF03}" type="pres">
      <dgm:prSet presAssocID="{A67D4670-0BE4-E542-B762-EE02A2EC13DF}" presName="node" presStyleLbl="node1" presStyleIdx="4" presStyleCnt="8">
        <dgm:presLayoutVars>
          <dgm:bulletEnabled val="1"/>
        </dgm:presLayoutVars>
      </dgm:prSet>
      <dgm:spPr/>
    </dgm:pt>
    <dgm:pt modelId="{7BD80907-004D-B044-A925-9E759CF6FBEF}" type="pres">
      <dgm:prSet presAssocID="{B7290DAC-F3B5-3247-96CA-A78FAAB9390F}" presName="sibTrans" presStyleLbl="sibTrans2D1" presStyleIdx="4" presStyleCnt="7"/>
      <dgm:spPr/>
    </dgm:pt>
    <dgm:pt modelId="{00B11534-495D-D545-99DF-FF4FE3F1A248}" type="pres">
      <dgm:prSet presAssocID="{B7290DAC-F3B5-3247-96CA-A78FAAB9390F}" presName="connectorText" presStyleLbl="sibTrans2D1" presStyleIdx="4" presStyleCnt="7"/>
      <dgm:spPr/>
    </dgm:pt>
    <dgm:pt modelId="{7BCE1C4A-3DF5-774D-B164-2771A0E31B66}" type="pres">
      <dgm:prSet presAssocID="{E88C246C-E5FF-1246-899D-5B5143A6089D}" presName="node" presStyleLbl="node1" presStyleIdx="5" presStyleCnt="8">
        <dgm:presLayoutVars>
          <dgm:bulletEnabled val="1"/>
        </dgm:presLayoutVars>
      </dgm:prSet>
      <dgm:spPr/>
    </dgm:pt>
    <dgm:pt modelId="{301759F8-6011-0E47-98B3-03798653B270}" type="pres">
      <dgm:prSet presAssocID="{3A37C79C-FBF4-6043-B2BB-73B151D22BC1}" presName="sibTrans" presStyleLbl="sibTrans2D1" presStyleIdx="5" presStyleCnt="7"/>
      <dgm:spPr/>
    </dgm:pt>
    <dgm:pt modelId="{B8520281-FA45-1F42-9308-F91D82260599}" type="pres">
      <dgm:prSet presAssocID="{3A37C79C-FBF4-6043-B2BB-73B151D22BC1}" presName="connectorText" presStyleLbl="sibTrans2D1" presStyleIdx="5" presStyleCnt="7"/>
      <dgm:spPr/>
    </dgm:pt>
    <dgm:pt modelId="{98DCE709-7F02-B641-9F11-8FE991653399}" type="pres">
      <dgm:prSet presAssocID="{E94B0FE5-B68A-204B-9CE5-89CE87B6466E}" presName="node" presStyleLbl="node1" presStyleIdx="6" presStyleCnt="8">
        <dgm:presLayoutVars>
          <dgm:bulletEnabled val="1"/>
        </dgm:presLayoutVars>
      </dgm:prSet>
      <dgm:spPr/>
    </dgm:pt>
    <dgm:pt modelId="{C3753F4E-4122-9844-8103-78A4DEEE821C}" type="pres">
      <dgm:prSet presAssocID="{B6AAE219-86DD-E046-B13A-9AEC6CCDAF1A}" presName="sibTrans" presStyleLbl="sibTrans2D1" presStyleIdx="6" presStyleCnt="7"/>
      <dgm:spPr/>
    </dgm:pt>
    <dgm:pt modelId="{19B5020C-CE7D-944A-BCF7-4B5708DE7C4D}" type="pres">
      <dgm:prSet presAssocID="{B6AAE219-86DD-E046-B13A-9AEC6CCDAF1A}" presName="connectorText" presStyleLbl="sibTrans2D1" presStyleIdx="6" presStyleCnt="7"/>
      <dgm:spPr/>
    </dgm:pt>
    <dgm:pt modelId="{63A9893C-D7CE-364D-ADE5-C3AD1AB42A0D}" type="pres">
      <dgm:prSet presAssocID="{A7B7E6E5-28C0-7E43-AF66-0E4740EBF545}" presName="node" presStyleLbl="node1" presStyleIdx="7" presStyleCnt="8">
        <dgm:presLayoutVars>
          <dgm:bulletEnabled val="1"/>
        </dgm:presLayoutVars>
      </dgm:prSet>
      <dgm:spPr/>
    </dgm:pt>
  </dgm:ptLst>
  <dgm:cxnLst>
    <dgm:cxn modelId="{5297A800-E258-1B4C-A9EA-5B0B3AEA2038}" type="presOf" srcId="{B456670D-8B74-5A47-BD44-DBD5142F2D79}" destId="{C86904E2-6D8C-274C-B470-BA614F4C5013}" srcOrd="0" destOrd="0" presId="urn:microsoft.com/office/officeart/2005/8/layout/process5"/>
    <dgm:cxn modelId="{0E00E11C-41E1-854A-8F9A-7C8F9CD55DB6}" type="presOf" srcId="{B7290DAC-F3B5-3247-96CA-A78FAAB9390F}" destId="{00B11534-495D-D545-99DF-FF4FE3F1A248}" srcOrd="1" destOrd="0" presId="urn:microsoft.com/office/officeart/2005/8/layout/process5"/>
    <dgm:cxn modelId="{9A33DB30-C007-1A4A-A5BD-74893B9BC2FF}" type="presOf" srcId="{EE5AE4D4-D9E2-314E-82A7-7AD425F31172}" destId="{70579DCC-7686-F84A-A2A9-61568AA011DE}" srcOrd="0" destOrd="0" presId="urn:microsoft.com/office/officeart/2005/8/layout/process5"/>
    <dgm:cxn modelId="{76F09536-D572-5940-A9F8-D93BEA8CB0A7}" type="presOf" srcId="{B7290DAC-F3B5-3247-96CA-A78FAAB9390F}" destId="{7BD80907-004D-B044-A925-9E759CF6FBEF}" srcOrd="0" destOrd="0" presId="urn:microsoft.com/office/officeart/2005/8/layout/process5"/>
    <dgm:cxn modelId="{A6198537-E89F-BB47-9F47-C3C292ADA0F8}" type="presOf" srcId="{3A37C79C-FBF4-6043-B2BB-73B151D22BC1}" destId="{301759F8-6011-0E47-98B3-03798653B270}" srcOrd="0" destOrd="0" presId="urn:microsoft.com/office/officeart/2005/8/layout/process5"/>
    <dgm:cxn modelId="{DC709A4A-3094-2444-8CC3-A706AC96C633}" type="presOf" srcId="{A9B52269-549E-6C46-9AD8-C22119554DB6}" destId="{019D6675-8CA3-1447-813D-4FFE23948417}" srcOrd="1" destOrd="0" presId="urn:microsoft.com/office/officeart/2005/8/layout/process5"/>
    <dgm:cxn modelId="{163B004B-ADE1-8B4B-B5BF-FC78D2A40544}" type="presOf" srcId="{3A37C79C-FBF4-6043-B2BB-73B151D22BC1}" destId="{B8520281-FA45-1F42-9308-F91D82260599}" srcOrd="1" destOrd="0" presId="urn:microsoft.com/office/officeart/2005/8/layout/process5"/>
    <dgm:cxn modelId="{474E0355-EFDF-A64A-AD59-4C105CD354D2}" type="presOf" srcId="{D329492B-0029-0D42-B92A-BE79225F00AF}" destId="{5B96ECE4-4BD9-294E-AF4F-41DF4E2664A0}" srcOrd="0" destOrd="0" presId="urn:microsoft.com/office/officeart/2005/8/layout/process5"/>
    <dgm:cxn modelId="{DE0B9E56-DE2D-7C4C-B032-FBAB5C429159}" srcId="{7AB55594-BE48-A443-994C-C971EF25AC85}" destId="{B456670D-8B74-5A47-BD44-DBD5142F2D79}" srcOrd="1" destOrd="0" parTransId="{295859B1-25F8-DC48-88FC-EBAB97C530AB}" sibTransId="{D329492B-0029-0D42-B92A-BE79225F00AF}"/>
    <dgm:cxn modelId="{71656459-05FE-A949-8206-6D1B8DCD1CA5}" type="presOf" srcId="{7AB55594-BE48-A443-994C-C971EF25AC85}" destId="{8FE9BC92-5CD8-CF44-9A81-5BAB520868E2}" srcOrd="0" destOrd="0" presId="urn:microsoft.com/office/officeart/2005/8/layout/process5"/>
    <dgm:cxn modelId="{DE4A2B61-2C92-2548-A0E2-176FA1FF5488}" type="presOf" srcId="{A9B52269-549E-6C46-9AD8-C22119554DB6}" destId="{4B6AE72A-1B87-DD49-8BA2-13EECAECF5F7}" srcOrd="0" destOrd="0" presId="urn:microsoft.com/office/officeart/2005/8/layout/process5"/>
    <dgm:cxn modelId="{EC16E962-29A4-9E48-ACDD-477C2C9619A8}" srcId="{7AB55594-BE48-A443-994C-C971EF25AC85}" destId="{A67D4670-0BE4-E542-B762-EE02A2EC13DF}" srcOrd="4" destOrd="0" parTransId="{35DD5463-7199-2F41-9B73-B0A9F7904493}" sibTransId="{B7290DAC-F3B5-3247-96CA-A78FAAB9390F}"/>
    <dgm:cxn modelId="{2ED75D6E-5C25-564F-9ABD-CA6AF36BF778}" type="presOf" srcId="{635163CC-572F-C64B-A2BA-3B85646071E4}" destId="{D3BBF222-21BB-934C-8AE5-412B4ADF5D8F}" srcOrd="1" destOrd="0" presId="urn:microsoft.com/office/officeart/2005/8/layout/process5"/>
    <dgm:cxn modelId="{C75BD772-E0C3-BC4A-A6A8-FE7CA5493546}" type="presOf" srcId="{B6AAE219-86DD-E046-B13A-9AEC6CCDAF1A}" destId="{19B5020C-CE7D-944A-BCF7-4B5708DE7C4D}" srcOrd="1" destOrd="0" presId="urn:microsoft.com/office/officeart/2005/8/layout/process5"/>
    <dgm:cxn modelId="{042E5E7B-FE67-F744-BF21-DF89B9848FEC}" type="presOf" srcId="{E94B0FE5-B68A-204B-9CE5-89CE87B6466E}" destId="{98DCE709-7F02-B641-9F11-8FE991653399}" srcOrd="0" destOrd="0" presId="urn:microsoft.com/office/officeart/2005/8/layout/process5"/>
    <dgm:cxn modelId="{816C757B-5D9F-7B41-80AA-7D5610C315A1}" type="presOf" srcId="{A67D4670-0BE4-E542-B762-EE02A2EC13DF}" destId="{9038027C-8760-4346-BE1E-9D79E495BF03}" srcOrd="0" destOrd="0" presId="urn:microsoft.com/office/officeart/2005/8/layout/process5"/>
    <dgm:cxn modelId="{12C07893-CCF8-8246-91E6-326675372C2E}" type="presOf" srcId="{A9C3C4E9-82DE-D24F-8E5C-A9E2C06FA2E7}" destId="{9E631919-61A4-6745-A6B6-9D436038A049}" srcOrd="0" destOrd="0" presId="urn:microsoft.com/office/officeart/2005/8/layout/process5"/>
    <dgm:cxn modelId="{5A81D696-B482-5E4F-A4DF-2F4F2755C26E}" srcId="{7AB55594-BE48-A443-994C-C971EF25AC85}" destId="{E88C246C-E5FF-1246-899D-5B5143A6089D}" srcOrd="5" destOrd="0" parTransId="{B72D5080-65EA-CD4B-88D5-CCC452DEA325}" sibTransId="{3A37C79C-FBF4-6043-B2BB-73B151D22BC1}"/>
    <dgm:cxn modelId="{51FFD199-14BC-6448-A779-DB7ED8D793B9}" srcId="{7AB55594-BE48-A443-994C-C971EF25AC85}" destId="{27931B0C-3A6F-834E-9E4B-77C6B48187BC}" srcOrd="0" destOrd="0" parTransId="{01980F7D-6B3D-6C44-94C3-8FEC7D776A38}" sibTransId="{635163CC-572F-C64B-A2BA-3B85646071E4}"/>
    <dgm:cxn modelId="{C5A452A2-94AB-2E4D-85EB-9F803E92B0F6}" srcId="{7AB55594-BE48-A443-994C-C971EF25AC85}" destId="{A9C3C4E9-82DE-D24F-8E5C-A9E2C06FA2E7}" srcOrd="3" destOrd="0" parTransId="{C4B0C0B8-292B-084C-9BE0-18C35964BB34}" sibTransId="{66203DB2-78C2-8B47-A9F6-E37A3D98E345}"/>
    <dgm:cxn modelId="{9A6ADAA2-BCA8-A74C-A26D-E172B2A82F1D}" srcId="{7AB55594-BE48-A443-994C-C971EF25AC85}" destId="{A7B7E6E5-28C0-7E43-AF66-0E4740EBF545}" srcOrd="7" destOrd="0" parTransId="{009D5F81-BC47-DD41-A6E4-A69B9ABFD594}" sibTransId="{A2588004-07B5-5C42-AB3D-74479868011D}"/>
    <dgm:cxn modelId="{248C42AF-E9A2-EF40-90B6-36D5C0156A58}" type="presOf" srcId="{A7B7E6E5-28C0-7E43-AF66-0E4740EBF545}" destId="{63A9893C-D7CE-364D-ADE5-C3AD1AB42A0D}" srcOrd="0" destOrd="0" presId="urn:microsoft.com/office/officeart/2005/8/layout/process5"/>
    <dgm:cxn modelId="{12D552B3-FD67-064B-AC9A-2E83DB300E44}" type="presOf" srcId="{66203DB2-78C2-8B47-A9F6-E37A3D98E345}" destId="{454A9CE7-97A3-D946-9E5D-A342006A049E}" srcOrd="1" destOrd="0" presId="urn:microsoft.com/office/officeart/2005/8/layout/process5"/>
    <dgm:cxn modelId="{D22471BB-ACA9-B947-ACBA-48C078794360}" type="presOf" srcId="{66203DB2-78C2-8B47-A9F6-E37A3D98E345}" destId="{1ABD0BB2-9586-7E44-982B-7DBC9E7D3E25}" srcOrd="0" destOrd="0" presId="urn:microsoft.com/office/officeart/2005/8/layout/process5"/>
    <dgm:cxn modelId="{5996BABE-81FA-ED4E-BFD2-E15A8861D8FE}" type="presOf" srcId="{E88C246C-E5FF-1246-899D-5B5143A6089D}" destId="{7BCE1C4A-3DF5-774D-B164-2771A0E31B66}" srcOrd="0" destOrd="0" presId="urn:microsoft.com/office/officeart/2005/8/layout/process5"/>
    <dgm:cxn modelId="{F7F971C5-FD0E-AF4C-AF97-1A0EF0D36024}" srcId="{7AB55594-BE48-A443-994C-C971EF25AC85}" destId="{EE5AE4D4-D9E2-314E-82A7-7AD425F31172}" srcOrd="2" destOrd="0" parTransId="{DB096359-6B6A-CB4B-B564-45928B93EF4A}" sibTransId="{A9B52269-549E-6C46-9AD8-C22119554DB6}"/>
    <dgm:cxn modelId="{D39474C5-6DEC-F147-AE23-463A824B9DA8}" type="presOf" srcId="{D329492B-0029-0D42-B92A-BE79225F00AF}" destId="{60B10A12-9490-8B40-97DD-586D4DA3AA94}" srcOrd="1" destOrd="0" presId="urn:microsoft.com/office/officeart/2005/8/layout/process5"/>
    <dgm:cxn modelId="{CEDC1DDF-8C9B-0D4D-8E19-144218478B15}" srcId="{7AB55594-BE48-A443-994C-C971EF25AC85}" destId="{E94B0FE5-B68A-204B-9CE5-89CE87B6466E}" srcOrd="6" destOrd="0" parTransId="{21620353-DE0C-0C40-80C6-6734FEAD849D}" sibTransId="{B6AAE219-86DD-E046-B13A-9AEC6CCDAF1A}"/>
    <dgm:cxn modelId="{688CA0E1-82AB-9946-A615-EBBE798EBFB0}" type="presOf" srcId="{27931B0C-3A6F-834E-9E4B-77C6B48187BC}" destId="{0E19FF96-06C9-3749-A800-A41CECDD0F5C}" srcOrd="0" destOrd="0" presId="urn:microsoft.com/office/officeart/2005/8/layout/process5"/>
    <dgm:cxn modelId="{D4FAF5E6-692C-2E4E-9618-20AACC02C69A}" type="presOf" srcId="{B6AAE219-86DD-E046-B13A-9AEC6CCDAF1A}" destId="{C3753F4E-4122-9844-8103-78A4DEEE821C}" srcOrd="0" destOrd="0" presId="urn:microsoft.com/office/officeart/2005/8/layout/process5"/>
    <dgm:cxn modelId="{63E7CCF1-3F4E-9145-AF70-A0DA42DEA346}" type="presOf" srcId="{635163CC-572F-C64B-A2BA-3B85646071E4}" destId="{0C9452F5-15D4-D948-915B-D4267EB0106C}" srcOrd="0" destOrd="0" presId="urn:microsoft.com/office/officeart/2005/8/layout/process5"/>
    <dgm:cxn modelId="{2738A0EB-6813-2842-A4E1-218C984316D6}" type="presParOf" srcId="{8FE9BC92-5CD8-CF44-9A81-5BAB520868E2}" destId="{0E19FF96-06C9-3749-A800-A41CECDD0F5C}" srcOrd="0" destOrd="0" presId="urn:microsoft.com/office/officeart/2005/8/layout/process5"/>
    <dgm:cxn modelId="{17166E41-4474-7348-ADDA-221B179DF243}" type="presParOf" srcId="{8FE9BC92-5CD8-CF44-9A81-5BAB520868E2}" destId="{0C9452F5-15D4-D948-915B-D4267EB0106C}" srcOrd="1" destOrd="0" presId="urn:microsoft.com/office/officeart/2005/8/layout/process5"/>
    <dgm:cxn modelId="{31C709DB-95E2-064B-A9B4-97A9B6BB21CC}" type="presParOf" srcId="{0C9452F5-15D4-D948-915B-D4267EB0106C}" destId="{D3BBF222-21BB-934C-8AE5-412B4ADF5D8F}" srcOrd="0" destOrd="0" presId="urn:microsoft.com/office/officeart/2005/8/layout/process5"/>
    <dgm:cxn modelId="{9F909725-1CB9-264D-88FF-262A99D5E19A}" type="presParOf" srcId="{8FE9BC92-5CD8-CF44-9A81-5BAB520868E2}" destId="{C86904E2-6D8C-274C-B470-BA614F4C5013}" srcOrd="2" destOrd="0" presId="urn:microsoft.com/office/officeart/2005/8/layout/process5"/>
    <dgm:cxn modelId="{4E78E6FE-7D5E-C14F-A04B-BC7AF4A06717}" type="presParOf" srcId="{8FE9BC92-5CD8-CF44-9A81-5BAB520868E2}" destId="{5B96ECE4-4BD9-294E-AF4F-41DF4E2664A0}" srcOrd="3" destOrd="0" presId="urn:microsoft.com/office/officeart/2005/8/layout/process5"/>
    <dgm:cxn modelId="{4F3D5A77-DD1D-3347-B777-79E3FA50D20D}" type="presParOf" srcId="{5B96ECE4-4BD9-294E-AF4F-41DF4E2664A0}" destId="{60B10A12-9490-8B40-97DD-586D4DA3AA94}" srcOrd="0" destOrd="0" presId="urn:microsoft.com/office/officeart/2005/8/layout/process5"/>
    <dgm:cxn modelId="{4ED334DA-5D62-9B45-8240-BD65BD8135A0}" type="presParOf" srcId="{8FE9BC92-5CD8-CF44-9A81-5BAB520868E2}" destId="{70579DCC-7686-F84A-A2A9-61568AA011DE}" srcOrd="4" destOrd="0" presId="urn:microsoft.com/office/officeart/2005/8/layout/process5"/>
    <dgm:cxn modelId="{9D101959-E09C-B843-9B61-140DF6984A13}" type="presParOf" srcId="{8FE9BC92-5CD8-CF44-9A81-5BAB520868E2}" destId="{4B6AE72A-1B87-DD49-8BA2-13EECAECF5F7}" srcOrd="5" destOrd="0" presId="urn:microsoft.com/office/officeart/2005/8/layout/process5"/>
    <dgm:cxn modelId="{8CDA61DB-6100-C94C-AD44-0A9F031CE23E}" type="presParOf" srcId="{4B6AE72A-1B87-DD49-8BA2-13EECAECF5F7}" destId="{019D6675-8CA3-1447-813D-4FFE23948417}" srcOrd="0" destOrd="0" presId="urn:microsoft.com/office/officeart/2005/8/layout/process5"/>
    <dgm:cxn modelId="{6C175FD2-AABD-6244-AFE4-8786CBF2C606}" type="presParOf" srcId="{8FE9BC92-5CD8-CF44-9A81-5BAB520868E2}" destId="{9E631919-61A4-6745-A6B6-9D436038A049}" srcOrd="6" destOrd="0" presId="urn:microsoft.com/office/officeart/2005/8/layout/process5"/>
    <dgm:cxn modelId="{24AF0113-BEF8-0D4F-9404-247E114DB13B}" type="presParOf" srcId="{8FE9BC92-5CD8-CF44-9A81-5BAB520868E2}" destId="{1ABD0BB2-9586-7E44-982B-7DBC9E7D3E25}" srcOrd="7" destOrd="0" presId="urn:microsoft.com/office/officeart/2005/8/layout/process5"/>
    <dgm:cxn modelId="{943F9998-EB01-1749-AB24-3D88BD2D03FA}" type="presParOf" srcId="{1ABD0BB2-9586-7E44-982B-7DBC9E7D3E25}" destId="{454A9CE7-97A3-D946-9E5D-A342006A049E}" srcOrd="0" destOrd="0" presId="urn:microsoft.com/office/officeart/2005/8/layout/process5"/>
    <dgm:cxn modelId="{494B45B9-074B-E645-A080-F0CF901A998B}" type="presParOf" srcId="{8FE9BC92-5CD8-CF44-9A81-5BAB520868E2}" destId="{9038027C-8760-4346-BE1E-9D79E495BF03}" srcOrd="8" destOrd="0" presId="urn:microsoft.com/office/officeart/2005/8/layout/process5"/>
    <dgm:cxn modelId="{67FE2B99-34ED-3444-8E31-9B8725B6B53F}" type="presParOf" srcId="{8FE9BC92-5CD8-CF44-9A81-5BAB520868E2}" destId="{7BD80907-004D-B044-A925-9E759CF6FBEF}" srcOrd="9" destOrd="0" presId="urn:microsoft.com/office/officeart/2005/8/layout/process5"/>
    <dgm:cxn modelId="{CF73100C-2A49-814C-AE23-51400B0C9B84}" type="presParOf" srcId="{7BD80907-004D-B044-A925-9E759CF6FBEF}" destId="{00B11534-495D-D545-99DF-FF4FE3F1A248}" srcOrd="0" destOrd="0" presId="urn:microsoft.com/office/officeart/2005/8/layout/process5"/>
    <dgm:cxn modelId="{7EB5B675-D683-4E4E-88A9-5A070EB4F085}" type="presParOf" srcId="{8FE9BC92-5CD8-CF44-9A81-5BAB520868E2}" destId="{7BCE1C4A-3DF5-774D-B164-2771A0E31B66}" srcOrd="10" destOrd="0" presId="urn:microsoft.com/office/officeart/2005/8/layout/process5"/>
    <dgm:cxn modelId="{DD6AE9B6-098B-914C-9B9B-0BDE24B90381}" type="presParOf" srcId="{8FE9BC92-5CD8-CF44-9A81-5BAB520868E2}" destId="{301759F8-6011-0E47-98B3-03798653B270}" srcOrd="11" destOrd="0" presId="urn:microsoft.com/office/officeart/2005/8/layout/process5"/>
    <dgm:cxn modelId="{E5F38B4F-B4D9-9744-AFA3-5522C51F1318}" type="presParOf" srcId="{301759F8-6011-0E47-98B3-03798653B270}" destId="{B8520281-FA45-1F42-9308-F91D82260599}" srcOrd="0" destOrd="0" presId="urn:microsoft.com/office/officeart/2005/8/layout/process5"/>
    <dgm:cxn modelId="{A4501990-FE26-BA4B-A47B-DC09264674D0}" type="presParOf" srcId="{8FE9BC92-5CD8-CF44-9A81-5BAB520868E2}" destId="{98DCE709-7F02-B641-9F11-8FE991653399}" srcOrd="12" destOrd="0" presId="urn:microsoft.com/office/officeart/2005/8/layout/process5"/>
    <dgm:cxn modelId="{50C1E169-A6E8-FC48-8E4A-07549667C524}" type="presParOf" srcId="{8FE9BC92-5CD8-CF44-9A81-5BAB520868E2}" destId="{C3753F4E-4122-9844-8103-78A4DEEE821C}" srcOrd="13" destOrd="0" presId="urn:microsoft.com/office/officeart/2005/8/layout/process5"/>
    <dgm:cxn modelId="{A50BBFDC-F8D0-7C4C-98D5-5F9611477713}" type="presParOf" srcId="{C3753F4E-4122-9844-8103-78A4DEEE821C}" destId="{19B5020C-CE7D-944A-BCF7-4B5708DE7C4D}" srcOrd="0" destOrd="0" presId="urn:microsoft.com/office/officeart/2005/8/layout/process5"/>
    <dgm:cxn modelId="{5038CD0A-5A90-FF4B-A32B-416D9875C5D5}" type="presParOf" srcId="{8FE9BC92-5CD8-CF44-9A81-5BAB520868E2}" destId="{63A9893C-D7CE-364D-ADE5-C3AD1AB42A0D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EC90D-E15D-0448-921B-9B68855BE4F8}" type="doc">
      <dgm:prSet loTypeId="urn:microsoft.com/office/officeart/2005/8/layout/hProcess9" loCatId="" qsTypeId="urn:microsoft.com/office/officeart/2005/8/quickstyle/simple1" qsCatId="simple" csTypeId="urn:microsoft.com/office/officeart/2005/8/colors/accent1_1" csCatId="accent1" phldr="1"/>
      <dgm:spPr/>
    </dgm:pt>
    <dgm:pt modelId="{0A39900C-5FBA-324F-ADD9-FBBDC150C068}">
      <dgm:prSet phldrT="[Text]"/>
      <dgm:spPr/>
      <dgm:t>
        <a:bodyPr/>
        <a:lstStyle/>
        <a:p>
          <a:r>
            <a:rPr lang="en-US" b="1" dirty="0">
              <a:latin typeface="Avenir Next" panose="020B0503020202020204" pitchFamily="34" charset="0"/>
            </a:rPr>
            <a:t>Gradient boosting machine </a:t>
          </a:r>
          <a:r>
            <a:rPr lang="en-US" dirty="0">
              <a:latin typeface="Avenir Next" panose="020B0503020202020204" pitchFamily="34" charset="0"/>
            </a:rPr>
            <a:t>(GBM) – originally introduced in 2001 by J.H. Friedman</a:t>
          </a:r>
          <a:endParaRPr lang="en-US" dirty="0"/>
        </a:p>
      </dgm:t>
    </dgm:pt>
    <dgm:pt modelId="{0B7B8D91-97AC-AE47-8F8A-6E3E4FB8B791}" type="parTrans" cxnId="{60DFAF82-5DC3-BC46-BCEA-21FD57597255}">
      <dgm:prSet/>
      <dgm:spPr/>
      <dgm:t>
        <a:bodyPr/>
        <a:lstStyle/>
        <a:p>
          <a:endParaRPr lang="en-US"/>
        </a:p>
      </dgm:t>
    </dgm:pt>
    <dgm:pt modelId="{0249E7A0-57B4-814D-85F1-72F9AF502303}" type="sibTrans" cxnId="{60DFAF82-5DC3-BC46-BCEA-21FD57597255}">
      <dgm:prSet/>
      <dgm:spPr/>
      <dgm:t>
        <a:bodyPr/>
        <a:lstStyle/>
        <a:p>
          <a:endParaRPr lang="en-US"/>
        </a:p>
      </dgm:t>
    </dgm:pt>
    <dgm:pt modelId="{315DD1C2-8DC5-6F4E-BA35-192422767704}">
      <dgm:prSet/>
      <dgm:spPr/>
      <dgm:t>
        <a:bodyPr/>
        <a:lstStyle/>
        <a:p>
          <a:r>
            <a:rPr lang="en-US" b="1" dirty="0" err="1">
              <a:latin typeface="Avenir Next" panose="020B0503020202020204" pitchFamily="34" charset="0"/>
            </a:rPr>
            <a:t>XGBoost</a:t>
          </a:r>
          <a:r>
            <a:rPr lang="en-US" dirty="0">
              <a:latin typeface="Avenir Next" panose="020B0503020202020204" pitchFamily="34" charset="0"/>
            </a:rPr>
            <a:t> (XGB) – introduced in 2014 by T. Chen and C. </a:t>
          </a:r>
          <a:r>
            <a:rPr lang="en-US" dirty="0" err="1">
              <a:latin typeface="Avenir Next" panose="020B0503020202020204" pitchFamily="34" charset="0"/>
            </a:rPr>
            <a:t>Guestrin</a:t>
          </a:r>
          <a:endParaRPr lang="en-US" dirty="0">
            <a:latin typeface="Avenir Next" panose="020B0503020202020204" pitchFamily="34" charset="0"/>
          </a:endParaRPr>
        </a:p>
      </dgm:t>
    </dgm:pt>
    <dgm:pt modelId="{76753CEC-031A-E04D-93A1-8121E0996EFF}" type="parTrans" cxnId="{FEBC550E-7338-6945-88A4-536867726FA2}">
      <dgm:prSet/>
      <dgm:spPr/>
      <dgm:t>
        <a:bodyPr/>
        <a:lstStyle/>
        <a:p>
          <a:endParaRPr lang="en-US"/>
        </a:p>
      </dgm:t>
    </dgm:pt>
    <dgm:pt modelId="{8F086C16-395E-C54A-980C-41718EF85141}" type="sibTrans" cxnId="{FEBC550E-7338-6945-88A4-536867726FA2}">
      <dgm:prSet/>
      <dgm:spPr/>
      <dgm:t>
        <a:bodyPr/>
        <a:lstStyle/>
        <a:p>
          <a:endParaRPr lang="en-US"/>
        </a:p>
      </dgm:t>
    </dgm:pt>
    <dgm:pt modelId="{D1DBF7C3-F9F5-394F-8787-2C49D9253F9A}">
      <dgm:prSet/>
      <dgm:spPr/>
      <dgm:t>
        <a:bodyPr/>
        <a:lstStyle/>
        <a:p>
          <a:r>
            <a:rPr lang="en-US" b="1" dirty="0" err="1">
              <a:latin typeface="Avenir Next" panose="020B0503020202020204" pitchFamily="34" charset="0"/>
            </a:rPr>
            <a:t>LightGBM</a:t>
          </a:r>
          <a:r>
            <a:rPr lang="en-US" dirty="0">
              <a:latin typeface="Avenir Next" panose="020B0503020202020204" pitchFamily="34" charset="0"/>
            </a:rPr>
            <a:t> – introduced by 2016 by G. </a:t>
          </a:r>
          <a:r>
            <a:rPr lang="en-US" dirty="0" err="1">
              <a:latin typeface="Avenir Next" panose="020B0503020202020204" pitchFamily="34" charset="0"/>
            </a:rPr>
            <a:t>Ke</a:t>
          </a:r>
          <a:endParaRPr lang="en-US" dirty="0">
            <a:latin typeface="Avenir Next" panose="020B0503020202020204" pitchFamily="34" charset="0"/>
          </a:endParaRPr>
        </a:p>
      </dgm:t>
    </dgm:pt>
    <dgm:pt modelId="{A98ECFB2-2DD9-E541-8E25-926173584324}" type="parTrans" cxnId="{B23F3AB7-0D0C-964C-ABCE-2393D1141D3A}">
      <dgm:prSet/>
      <dgm:spPr/>
      <dgm:t>
        <a:bodyPr/>
        <a:lstStyle/>
        <a:p>
          <a:endParaRPr lang="en-US"/>
        </a:p>
      </dgm:t>
    </dgm:pt>
    <dgm:pt modelId="{97902129-92DF-0B4F-838A-C6371071416E}" type="sibTrans" cxnId="{B23F3AB7-0D0C-964C-ABCE-2393D1141D3A}">
      <dgm:prSet/>
      <dgm:spPr/>
      <dgm:t>
        <a:bodyPr/>
        <a:lstStyle/>
        <a:p>
          <a:endParaRPr lang="en-US"/>
        </a:p>
      </dgm:t>
    </dgm:pt>
    <dgm:pt modelId="{EC7A304D-C6EF-A645-B7E8-5A903B6DD232}">
      <dgm:prSet/>
      <dgm:spPr/>
      <dgm:t>
        <a:bodyPr/>
        <a:lstStyle/>
        <a:p>
          <a:r>
            <a:rPr lang="en-US" b="1" dirty="0" err="1">
              <a:latin typeface="Avenir Next" panose="020B0503020202020204" pitchFamily="34" charset="0"/>
            </a:rPr>
            <a:t>Catboost</a:t>
          </a:r>
          <a:r>
            <a:rPr lang="en-US" dirty="0">
              <a:latin typeface="Avenir Next" panose="020B0503020202020204" pitchFamily="34" charset="0"/>
            </a:rPr>
            <a:t> – introduced in 2017 by A. </a:t>
          </a:r>
          <a:r>
            <a:rPr lang="en-US" dirty="0" err="1">
              <a:latin typeface="Avenir Next" panose="020B0503020202020204" pitchFamily="34" charset="0"/>
            </a:rPr>
            <a:t>Gulin</a:t>
          </a:r>
          <a:endParaRPr lang="en-US" dirty="0">
            <a:latin typeface="Avenir Next" panose="020B0503020202020204" pitchFamily="34" charset="0"/>
          </a:endParaRPr>
        </a:p>
      </dgm:t>
    </dgm:pt>
    <dgm:pt modelId="{F4291A60-7D86-E340-904D-FD52CE638454}" type="parTrans" cxnId="{1C59A2F3-2871-5B44-BECE-493BA7FC08C0}">
      <dgm:prSet/>
      <dgm:spPr/>
      <dgm:t>
        <a:bodyPr/>
        <a:lstStyle/>
        <a:p>
          <a:endParaRPr lang="en-US"/>
        </a:p>
      </dgm:t>
    </dgm:pt>
    <dgm:pt modelId="{FBFA5B75-0917-3941-95B1-D64960B2B7BC}" type="sibTrans" cxnId="{1C59A2F3-2871-5B44-BECE-493BA7FC08C0}">
      <dgm:prSet/>
      <dgm:spPr/>
      <dgm:t>
        <a:bodyPr/>
        <a:lstStyle/>
        <a:p>
          <a:endParaRPr lang="en-US"/>
        </a:p>
      </dgm:t>
    </dgm:pt>
    <dgm:pt modelId="{C21C54D8-DECF-134C-A846-321261EFABE4}" type="pres">
      <dgm:prSet presAssocID="{809EC90D-E15D-0448-921B-9B68855BE4F8}" presName="CompostProcess" presStyleCnt="0">
        <dgm:presLayoutVars>
          <dgm:dir/>
          <dgm:resizeHandles val="exact"/>
        </dgm:presLayoutVars>
      </dgm:prSet>
      <dgm:spPr/>
    </dgm:pt>
    <dgm:pt modelId="{1F781516-361C-D04C-BBD0-AE74F4B15B18}" type="pres">
      <dgm:prSet presAssocID="{809EC90D-E15D-0448-921B-9B68855BE4F8}" presName="arrow" presStyleLbl="bgShp" presStyleIdx="0" presStyleCnt="1"/>
      <dgm:spPr/>
    </dgm:pt>
    <dgm:pt modelId="{E40BE10B-602F-B145-8856-0D03ACEC1B3B}" type="pres">
      <dgm:prSet presAssocID="{809EC90D-E15D-0448-921B-9B68855BE4F8}" presName="linearProcess" presStyleCnt="0"/>
      <dgm:spPr/>
    </dgm:pt>
    <dgm:pt modelId="{C38D6E77-A90F-E746-8876-DDEA333D8A0C}" type="pres">
      <dgm:prSet presAssocID="{0A39900C-5FBA-324F-ADD9-FBBDC150C068}" presName="textNode" presStyleLbl="node1" presStyleIdx="0" presStyleCnt="4">
        <dgm:presLayoutVars>
          <dgm:bulletEnabled val="1"/>
        </dgm:presLayoutVars>
      </dgm:prSet>
      <dgm:spPr/>
    </dgm:pt>
    <dgm:pt modelId="{7AB314DE-C2EA-CC45-AB26-1BC3BD588D38}" type="pres">
      <dgm:prSet presAssocID="{0249E7A0-57B4-814D-85F1-72F9AF502303}" presName="sibTrans" presStyleCnt="0"/>
      <dgm:spPr/>
    </dgm:pt>
    <dgm:pt modelId="{A8B0BB02-8854-2847-B44D-48544233A27D}" type="pres">
      <dgm:prSet presAssocID="{315DD1C2-8DC5-6F4E-BA35-192422767704}" presName="textNode" presStyleLbl="node1" presStyleIdx="1" presStyleCnt="4">
        <dgm:presLayoutVars>
          <dgm:bulletEnabled val="1"/>
        </dgm:presLayoutVars>
      </dgm:prSet>
      <dgm:spPr/>
    </dgm:pt>
    <dgm:pt modelId="{A0DD19C7-0E3F-4D47-94BB-384651DCD1F4}" type="pres">
      <dgm:prSet presAssocID="{8F086C16-395E-C54A-980C-41718EF85141}" presName="sibTrans" presStyleCnt="0"/>
      <dgm:spPr/>
    </dgm:pt>
    <dgm:pt modelId="{29FC92D4-839B-204A-B440-3202D0BFA4BF}" type="pres">
      <dgm:prSet presAssocID="{D1DBF7C3-F9F5-394F-8787-2C49D9253F9A}" presName="textNode" presStyleLbl="node1" presStyleIdx="2" presStyleCnt="4">
        <dgm:presLayoutVars>
          <dgm:bulletEnabled val="1"/>
        </dgm:presLayoutVars>
      </dgm:prSet>
      <dgm:spPr/>
    </dgm:pt>
    <dgm:pt modelId="{6121B3A4-B1AE-D648-81A5-E48717145A64}" type="pres">
      <dgm:prSet presAssocID="{97902129-92DF-0B4F-838A-C6371071416E}" presName="sibTrans" presStyleCnt="0"/>
      <dgm:spPr/>
    </dgm:pt>
    <dgm:pt modelId="{742B07F6-A60E-3144-8103-3F180538F14E}" type="pres">
      <dgm:prSet presAssocID="{EC7A304D-C6EF-A645-B7E8-5A903B6DD23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EBC550E-7338-6945-88A4-536867726FA2}" srcId="{809EC90D-E15D-0448-921B-9B68855BE4F8}" destId="{315DD1C2-8DC5-6F4E-BA35-192422767704}" srcOrd="1" destOrd="0" parTransId="{76753CEC-031A-E04D-93A1-8121E0996EFF}" sibTransId="{8F086C16-395E-C54A-980C-41718EF85141}"/>
    <dgm:cxn modelId="{2B9DD425-8B45-D942-8C7A-1A10B41D6FFB}" type="presOf" srcId="{315DD1C2-8DC5-6F4E-BA35-192422767704}" destId="{A8B0BB02-8854-2847-B44D-48544233A27D}" srcOrd="0" destOrd="0" presId="urn:microsoft.com/office/officeart/2005/8/layout/hProcess9"/>
    <dgm:cxn modelId="{A48A9C36-4A83-4F44-BD2F-51AE01C67DBB}" type="presOf" srcId="{D1DBF7C3-F9F5-394F-8787-2C49D9253F9A}" destId="{29FC92D4-839B-204A-B440-3202D0BFA4BF}" srcOrd="0" destOrd="0" presId="urn:microsoft.com/office/officeart/2005/8/layout/hProcess9"/>
    <dgm:cxn modelId="{60DFAF82-5DC3-BC46-BCEA-21FD57597255}" srcId="{809EC90D-E15D-0448-921B-9B68855BE4F8}" destId="{0A39900C-5FBA-324F-ADD9-FBBDC150C068}" srcOrd="0" destOrd="0" parTransId="{0B7B8D91-97AC-AE47-8F8A-6E3E4FB8B791}" sibTransId="{0249E7A0-57B4-814D-85F1-72F9AF502303}"/>
    <dgm:cxn modelId="{49E4128A-5D0D-EE42-B8AF-554AB58B0686}" type="presOf" srcId="{EC7A304D-C6EF-A645-B7E8-5A903B6DD232}" destId="{742B07F6-A60E-3144-8103-3F180538F14E}" srcOrd="0" destOrd="0" presId="urn:microsoft.com/office/officeart/2005/8/layout/hProcess9"/>
    <dgm:cxn modelId="{B23F3AB7-0D0C-964C-ABCE-2393D1141D3A}" srcId="{809EC90D-E15D-0448-921B-9B68855BE4F8}" destId="{D1DBF7C3-F9F5-394F-8787-2C49D9253F9A}" srcOrd="2" destOrd="0" parTransId="{A98ECFB2-2DD9-E541-8E25-926173584324}" sibTransId="{97902129-92DF-0B4F-838A-C6371071416E}"/>
    <dgm:cxn modelId="{94D7FFB7-1546-CC4B-B927-3C37532331F5}" type="presOf" srcId="{809EC90D-E15D-0448-921B-9B68855BE4F8}" destId="{C21C54D8-DECF-134C-A846-321261EFABE4}" srcOrd="0" destOrd="0" presId="urn:microsoft.com/office/officeart/2005/8/layout/hProcess9"/>
    <dgm:cxn modelId="{3B1CB6EE-7C8D-F540-9165-6DFB413CE50C}" type="presOf" srcId="{0A39900C-5FBA-324F-ADD9-FBBDC150C068}" destId="{C38D6E77-A90F-E746-8876-DDEA333D8A0C}" srcOrd="0" destOrd="0" presId="urn:microsoft.com/office/officeart/2005/8/layout/hProcess9"/>
    <dgm:cxn modelId="{1C59A2F3-2871-5B44-BECE-493BA7FC08C0}" srcId="{809EC90D-E15D-0448-921B-9B68855BE4F8}" destId="{EC7A304D-C6EF-A645-B7E8-5A903B6DD232}" srcOrd="3" destOrd="0" parTransId="{F4291A60-7D86-E340-904D-FD52CE638454}" sibTransId="{FBFA5B75-0917-3941-95B1-D64960B2B7BC}"/>
    <dgm:cxn modelId="{7D5A586F-9257-1B45-B266-D8AFE1091227}" type="presParOf" srcId="{C21C54D8-DECF-134C-A846-321261EFABE4}" destId="{1F781516-361C-D04C-BBD0-AE74F4B15B18}" srcOrd="0" destOrd="0" presId="urn:microsoft.com/office/officeart/2005/8/layout/hProcess9"/>
    <dgm:cxn modelId="{144D362B-B4C2-F949-9000-B520D6DAC862}" type="presParOf" srcId="{C21C54D8-DECF-134C-A846-321261EFABE4}" destId="{E40BE10B-602F-B145-8856-0D03ACEC1B3B}" srcOrd="1" destOrd="0" presId="urn:microsoft.com/office/officeart/2005/8/layout/hProcess9"/>
    <dgm:cxn modelId="{E2248052-78EB-924E-9888-266B1E5C450B}" type="presParOf" srcId="{E40BE10B-602F-B145-8856-0D03ACEC1B3B}" destId="{C38D6E77-A90F-E746-8876-DDEA333D8A0C}" srcOrd="0" destOrd="0" presId="urn:microsoft.com/office/officeart/2005/8/layout/hProcess9"/>
    <dgm:cxn modelId="{4C2C6B58-7124-2643-924C-B7057E475853}" type="presParOf" srcId="{E40BE10B-602F-B145-8856-0D03ACEC1B3B}" destId="{7AB314DE-C2EA-CC45-AB26-1BC3BD588D38}" srcOrd="1" destOrd="0" presId="urn:microsoft.com/office/officeart/2005/8/layout/hProcess9"/>
    <dgm:cxn modelId="{6CC6C193-68EF-0B41-A9B2-C3491A8D7442}" type="presParOf" srcId="{E40BE10B-602F-B145-8856-0D03ACEC1B3B}" destId="{A8B0BB02-8854-2847-B44D-48544233A27D}" srcOrd="2" destOrd="0" presId="urn:microsoft.com/office/officeart/2005/8/layout/hProcess9"/>
    <dgm:cxn modelId="{3EA928DE-B5D2-0543-8A45-8867106516C1}" type="presParOf" srcId="{E40BE10B-602F-B145-8856-0D03ACEC1B3B}" destId="{A0DD19C7-0E3F-4D47-94BB-384651DCD1F4}" srcOrd="3" destOrd="0" presId="urn:microsoft.com/office/officeart/2005/8/layout/hProcess9"/>
    <dgm:cxn modelId="{29A373B3-49EA-894A-9BD5-2CF86261094A}" type="presParOf" srcId="{E40BE10B-602F-B145-8856-0D03ACEC1B3B}" destId="{29FC92D4-839B-204A-B440-3202D0BFA4BF}" srcOrd="4" destOrd="0" presId="urn:microsoft.com/office/officeart/2005/8/layout/hProcess9"/>
    <dgm:cxn modelId="{0C95F35A-A709-414B-85F0-5391263DBABC}" type="presParOf" srcId="{E40BE10B-602F-B145-8856-0D03ACEC1B3B}" destId="{6121B3A4-B1AE-D648-81A5-E48717145A64}" srcOrd="5" destOrd="0" presId="urn:microsoft.com/office/officeart/2005/8/layout/hProcess9"/>
    <dgm:cxn modelId="{455E5A2D-2F05-4048-8CDD-B4905B878293}" type="presParOf" srcId="{E40BE10B-602F-B145-8856-0D03ACEC1B3B}" destId="{742B07F6-A60E-3144-8103-3F180538F14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6625A-E734-A14C-A895-64F5522803DA}">
      <dsp:nvSpPr>
        <dsp:cNvPr id="0" name=""/>
        <dsp:cNvSpPr/>
      </dsp:nvSpPr>
      <dsp:spPr>
        <a:xfrm>
          <a:off x="4813809" y="3237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Parent node</a:t>
          </a:r>
        </a:p>
      </dsp:txBody>
      <dsp:txXfrm>
        <a:off x="4844820" y="34248"/>
        <a:ext cx="1526151" cy="996760"/>
      </dsp:txXfrm>
    </dsp:sp>
    <dsp:sp modelId="{0D8B6164-9CB7-4243-86FD-B50342219C60}">
      <dsp:nvSpPr>
        <dsp:cNvPr id="0" name=""/>
        <dsp:cNvSpPr/>
      </dsp:nvSpPr>
      <dsp:spPr>
        <a:xfrm>
          <a:off x="3543270" y="1062020"/>
          <a:ext cx="2064625" cy="423512"/>
        </a:xfrm>
        <a:custGeom>
          <a:avLst/>
          <a:gdLst/>
          <a:ahLst/>
          <a:cxnLst/>
          <a:rect l="0" t="0" r="0" b="0"/>
          <a:pathLst>
            <a:path>
              <a:moveTo>
                <a:pt x="2064625" y="0"/>
              </a:moveTo>
              <a:lnTo>
                <a:pt x="2064625" y="211756"/>
              </a:lnTo>
              <a:lnTo>
                <a:pt x="0" y="211756"/>
              </a:lnTo>
              <a:lnTo>
                <a:pt x="0" y="4235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7E54B-5DD7-984C-AC4D-F479E9F516CB}">
      <dsp:nvSpPr>
        <dsp:cNvPr id="0" name=""/>
        <dsp:cNvSpPr/>
      </dsp:nvSpPr>
      <dsp:spPr>
        <a:xfrm>
          <a:off x="2749183" y="1485533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Child node 1</a:t>
          </a:r>
        </a:p>
      </dsp:txBody>
      <dsp:txXfrm>
        <a:off x="2780194" y="1516544"/>
        <a:ext cx="1526151" cy="996760"/>
      </dsp:txXfrm>
    </dsp:sp>
    <dsp:sp modelId="{88C38138-B920-C249-B3D4-B62B69C731B2}">
      <dsp:nvSpPr>
        <dsp:cNvPr id="0" name=""/>
        <dsp:cNvSpPr/>
      </dsp:nvSpPr>
      <dsp:spPr>
        <a:xfrm>
          <a:off x="2510957" y="2544315"/>
          <a:ext cx="1032312" cy="423512"/>
        </a:xfrm>
        <a:custGeom>
          <a:avLst/>
          <a:gdLst/>
          <a:ahLst/>
          <a:cxnLst/>
          <a:rect l="0" t="0" r="0" b="0"/>
          <a:pathLst>
            <a:path>
              <a:moveTo>
                <a:pt x="1032312" y="0"/>
              </a:moveTo>
              <a:lnTo>
                <a:pt x="1032312" y="211756"/>
              </a:lnTo>
              <a:lnTo>
                <a:pt x="0" y="211756"/>
              </a:lnTo>
              <a:lnTo>
                <a:pt x="0" y="4235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09E29-963A-5E41-B8F7-E04D0B08B00B}">
      <dsp:nvSpPr>
        <dsp:cNvPr id="0" name=""/>
        <dsp:cNvSpPr/>
      </dsp:nvSpPr>
      <dsp:spPr>
        <a:xfrm>
          <a:off x="1716870" y="2967828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Terminal leaf node 1</a:t>
          </a:r>
        </a:p>
      </dsp:txBody>
      <dsp:txXfrm>
        <a:off x="1747881" y="2998839"/>
        <a:ext cx="1526151" cy="996760"/>
      </dsp:txXfrm>
    </dsp:sp>
    <dsp:sp modelId="{C409FAC2-E8B3-AA4A-B188-85B6B6BA6DE0}">
      <dsp:nvSpPr>
        <dsp:cNvPr id="0" name=""/>
        <dsp:cNvSpPr/>
      </dsp:nvSpPr>
      <dsp:spPr>
        <a:xfrm>
          <a:off x="3543270" y="2544315"/>
          <a:ext cx="1032312" cy="423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56"/>
              </a:lnTo>
              <a:lnTo>
                <a:pt x="1032312" y="211756"/>
              </a:lnTo>
              <a:lnTo>
                <a:pt x="1032312" y="4235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7D51E-D6BF-374D-A3E8-DFC04B6EC5D7}">
      <dsp:nvSpPr>
        <dsp:cNvPr id="0" name=""/>
        <dsp:cNvSpPr/>
      </dsp:nvSpPr>
      <dsp:spPr>
        <a:xfrm>
          <a:off x="3781496" y="2967828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Terminal leaf node 2</a:t>
          </a:r>
        </a:p>
      </dsp:txBody>
      <dsp:txXfrm>
        <a:off x="3812507" y="2998839"/>
        <a:ext cx="1526151" cy="996760"/>
      </dsp:txXfrm>
    </dsp:sp>
    <dsp:sp modelId="{9ECE282A-6E5D-484C-9C09-1E380484ECFC}">
      <dsp:nvSpPr>
        <dsp:cNvPr id="0" name=""/>
        <dsp:cNvSpPr/>
      </dsp:nvSpPr>
      <dsp:spPr>
        <a:xfrm>
          <a:off x="5607896" y="1062020"/>
          <a:ext cx="2064625" cy="423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56"/>
              </a:lnTo>
              <a:lnTo>
                <a:pt x="2064625" y="211756"/>
              </a:lnTo>
              <a:lnTo>
                <a:pt x="2064625" y="4235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6E3B4-1EF1-D347-8386-B07871AA6DF2}">
      <dsp:nvSpPr>
        <dsp:cNvPr id="0" name=""/>
        <dsp:cNvSpPr/>
      </dsp:nvSpPr>
      <dsp:spPr>
        <a:xfrm>
          <a:off x="6878434" y="1485533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Child node 2</a:t>
          </a:r>
        </a:p>
      </dsp:txBody>
      <dsp:txXfrm>
        <a:off x="6909445" y="1516544"/>
        <a:ext cx="1526151" cy="996760"/>
      </dsp:txXfrm>
    </dsp:sp>
    <dsp:sp modelId="{52B36DC2-9595-9D44-9E22-10A02B3FD259}">
      <dsp:nvSpPr>
        <dsp:cNvPr id="0" name=""/>
        <dsp:cNvSpPr/>
      </dsp:nvSpPr>
      <dsp:spPr>
        <a:xfrm>
          <a:off x="6640208" y="2544315"/>
          <a:ext cx="1032312" cy="423512"/>
        </a:xfrm>
        <a:custGeom>
          <a:avLst/>
          <a:gdLst/>
          <a:ahLst/>
          <a:cxnLst/>
          <a:rect l="0" t="0" r="0" b="0"/>
          <a:pathLst>
            <a:path>
              <a:moveTo>
                <a:pt x="1032312" y="0"/>
              </a:moveTo>
              <a:lnTo>
                <a:pt x="1032312" y="211756"/>
              </a:lnTo>
              <a:lnTo>
                <a:pt x="0" y="211756"/>
              </a:lnTo>
              <a:lnTo>
                <a:pt x="0" y="4235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0D177-9E7B-DD47-A9B7-4F869A45B8B7}">
      <dsp:nvSpPr>
        <dsp:cNvPr id="0" name=""/>
        <dsp:cNvSpPr/>
      </dsp:nvSpPr>
      <dsp:spPr>
        <a:xfrm>
          <a:off x="5846122" y="2967828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Terminal leaf node 3</a:t>
          </a:r>
        </a:p>
      </dsp:txBody>
      <dsp:txXfrm>
        <a:off x="5877133" y="2998839"/>
        <a:ext cx="1526151" cy="996760"/>
      </dsp:txXfrm>
    </dsp:sp>
    <dsp:sp modelId="{D84F7D26-CE4F-6949-8CDD-C0A346B2FBC2}">
      <dsp:nvSpPr>
        <dsp:cNvPr id="0" name=""/>
        <dsp:cNvSpPr/>
      </dsp:nvSpPr>
      <dsp:spPr>
        <a:xfrm>
          <a:off x="7672521" y="2544315"/>
          <a:ext cx="1032312" cy="423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56"/>
              </a:lnTo>
              <a:lnTo>
                <a:pt x="1032312" y="211756"/>
              </a:lnTo>
              <a:lnTo>
                <a:pt x="1032312" y="4235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79498-B209-4948-9A62-9DA84DF12903}">
      <dsp:nvSpPr>
        <dsp:cNvPr id="0" name=""/>
        <dsp:cNvSpPr/>
      </dsp:nvSpPr>
      <dsp:spPr>
        <a:xfrm>
          <a:off x="7910747" y="2967828"/>
          <a:ext cx="1588173" cy="105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Terminal leaf node 4</a:t>
          </a:r>
        </a:p>
      </dsp:txBody>
      <dsp:txXfrm>
        <a:off x="7941758" y="2998839"/>
        <a:ext cx="1526151" cy="996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E1F9C-07DB-484E-B1DE-983F31A536BD}">
      <dsp:nvSpPr>
        <dsp:cNvPr id="0" name=""/>
        <dsp:cNvSpPr/>
      </dsp:nvSpPr>
      <dsp:spPr>
        <a:xfrm>
          <a:off x="932" y="1562"/>
          <a:ext cx="8126134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>
              <a:latin typeface="Avenir Next" panose="020B0503020202020204" pitchFamily="34" charset="0"/>
            </a:rPr>
            <a:t>Region 1</a:t>
          </a:r>
          <a:endParaRPr lang="en-US" sz="4500" kern="1200" dirty="0">
            <a:latin typeface="Avenir Next" panose="020B0503020202020204" pitchFamily="34" charset="0"/>
          </a:endParaRPr>
        </a:p>
      </dsp:txBody>
      <dsp:txXfrm>
        <a:off x="34748" y="35378"/>
        <a:ext cx="8058502" cy="1086915"/>
      </dsp:txXfrm>
    </dsp:sp>
    <dsp:sp modelId="{C8BC76F5-6BAF-804E-A7DE-E972FFAD71AE}">
      <dsp:nvSpPr>
        <dsp:cNvPr id="0" name=""/>
        <dsp:cNvSpPr/>
      </dsp:nvSpPr>
      <dsp:spPr>
        <a:xfrm>
          <a:off x="932" y="1296349"/>
          <a:ext cx="5308242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venir Next" panose="020B0503020202020204" pitchFamily="34" charset="0"/>
            </a:rPr>
            <a:t>Region 2</a:t>
          </a:r>
        </a:p>
      </dsp:txBody>
      <dsp:txXfrm>
        <a:off x="34748" y="1330165"/>
        <a:ext cx="5240610" cy="1086915"/>
      </dsp:txXfrm>
    </dsp:sp>
    <dsp:sp modelId="{4EB4A347-9A59-4F4E-92F2-81C3BF9CA2D7}">
      <dsp:nvSpPr>
        <dsp:cNvPr id="0" name=""/>
        <dsp:cNvSpPr/>
      </dsp:nvSpPr>
      <dsp:spPr>
        <a:xfrm>
          <a:off x="932" y="2591136"/>
          <a:ext cx="2599531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venir Next" panose="020B0503020202020204" pitchFamily="34" charset="0"/>
            </a:rPr>
            <a:t>Region 3</a:t>
          </a:r>
        </a:p>
      </dsp:txBody>
      <dsp:txXfrm>
        <a:off x="34748" y="2624952"/>
        <a:ext cx="2531899" cy="1086915"/>
      </dsp:txXfrm>
    </dsp:sp>
    <dsp:sp modelId="{9924A03F-8780-E646-A43F-2642ED0507BF}">
      <dsp:nvSpPr>
        <dsp:cNvPr id="0" name=""/>
        <dsp:cNvSpPr/>
      </dsp:nvSpPr>
      <dsp:spPr>
        <a:xfrm>
          <a:off x="2709644" y="2591136"/>
          <a:ext cx="2599531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venir Next" panose="020B0503020202020204" pitchFamily="34" charset="0"/>
            </a:rPr>
            <a:t>Region 4</a:t>
          </a:r>
        </a:p>
      </dsp:txBody>
      <dsp:txXfrm>
        <a:off x="2743460" y="2624952"/>
        <a:ext cx="2531899" cy="1086915"/>
      </dsp:txXfrm>
    </dsp:sp>
    <dsp:sp modelId="{8C315EEC-EE29-6E4B-94D0-27851CDA5F6E}">
      <dsp:nvSpPr>
        <dsp:cNvPr id="0" name=""/>
        <dsp:cNvSpPr/>
      </dsp:nvSpPr>
      <dsp:spPr>
        <a:xfrm>
          <a:off x="5527536" y="1296349"/>
          <a:ext cx="2599531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venir Next" panose="020B0503020202020204" pitchFamily="34" charset="0"/>
            </a:rPr>
            <a:t>Region 5</a:t>
          </a:r>
        </a:p>
      </dsp:txBody>
      <dsp:txXfrm>
        <a:off x="5561352" y="1330165"/>
        <a:ext cx="2531899" cy="1086915"/>
      </dsp:txXfrm>
    </dsp:sp>
    <dsp:sp modelId="{16A6F4A5-D4A8-C44F-8CFC-7D6433A98CD6}">
      <dsp:nvSpPr>
        <dsp:cNvPr id="0" name=""/>
        <dsp:cNvSpPr/>
      </dsp:nvSpPr>
      <dsp:spPr>
        <a:xfrm>
          <a:off x="5527536" y="2591136"/>
          <a:ext cx="2599531" cy="11545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venir Next" panose="020B0503020202020204" pitchFamily="34" charset="0"/>
            </a:rPr>
            <a:t>Region 6</a:t>
          </a:r>
        </a:p>
      </dsp:txBody>
      <dsp:txXfrm>
        <a:off x="5561352" y="2624952"/>
        <a:ext cx="2531899" cy="108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4026F-E489-3749-9F9D-09033E785939}">
      <dsp:nvSpPr>
        <dsp:cNvPr id="0" name=""/>
        <dsp:cNvSpPr/>
      </dsp:nvSpPr>
      <dsp:spPr>
        <a:xfrm rot="16200000">
          <a:off x="-535922" y="538626"/>
          <a:ext cx="3730799" cy="2653545"/>
        </a:xfrm>
        <a:prstGeom prst="flowChartManualOperati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84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venir Next" panose="020B0503020202020204" pitchFamily="34" charset="0"/>
            </a:rPr>
            <a:t>CART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Classification and regression trees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Arguably the most popular algorithm</a:t>
          </a:r>
        </a:p>
      </dsp:txBody>
      <dsp:txXfrm rot="5400000">
        <a:off x="2705" y="746159"/>
        <a:ext cx="2653545" cy="2238479"/>
      </dsp:txXfrm>
    </dsp:sp>
    <dsp:sp modelId="{806BDCF9-1F9C-9043-9DFB-DF4615CC6D98}">
      <dsp:nvSpPr>
        <dsp:cNvPr id="0" name=""/>
        <dsp:cNvSpPr/>
      </dsp:nvSpPr>
      <dsp:spPr>
        <a:xfrm rot="16200000">
          <a:off x="2316639" y="538626"/>
          <a:ext cx="3730799" cy="26535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84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venir Next" panose="020B0503020202020204" pitchFamily="34" charset="0"/>
            </a:rPr>
            <a:t>ID3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Iterative </a:t>
          </a:r>
          <a:r>
            <a:rPr lang="en-US" sz="1500" kern="1200" dirty="0" err="1">
              <a:latin typeface="Avenir Next" panose="020B0503020202020204" pitchFamily="34" charset="0"/>
            </a:rPr>
            <a:t>dichotomiser</a:t>
          </a:r>
          <a:r>
            <a:rPr lang="en-US" sz="1500" kern="1200" dirty="0">
              <a:latin typeface="Avenir Next" panose="020B0503020202020204" pitchFamily="34" charset="0"/>
            </a:rPr>
            <a:t> 3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Multiway tree (more than one split is possible for a single parent node)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Requires categorical variables</a:t>
          </a:r>
        </a:p>
      </dsp:txBody>
      <dsp:txXfrm rot="5400000">
        <a:off x="2855266" y="746159"/>
        <a:ext cx="2653545" cy="2238479"/>
      </dsp:txXfrm>
    </dsp:sp>
    <dsp:sp modelId="{E828B596-B2B6-8C40-B103-DB9A572925EE}">
      <dsp:nvSpPr>
        <dsp:cNvPr id="0" name=""/>
        <dsp:cNvSpPr/>
      </dsp:nvSpPr>
      <dsp:spPr>
        <a:xfrm rot="16200000">
          <a:off x="5169201" y="538626"/>
          <a:ext cx="3730799" cy="26535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84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venir Next" panose="020B0503020202020204" pitchFamily="34" charset="0"/>
            </a:rPr>
            <a:t>C4.5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Converts continuous variables to a set of if-then rules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Allows for both categorical and numerical variables</a:t>
          </a:r>
        </a:p>
      </dsp:txBody>
      <dsp:txXfrm rot="5400000">
        <a:off x="5707828" y="746159"/>
        <a:ext cx="2653545" cy="2238479"/>
      </dsp:txXfrm>
    </dsp:sp>
    <dsp:sp modelId="{07C73DD5-F91A-1D4A-8577-62DBD577E936}">
      <dsp:nvSpPr>
        <dsp:cNvPr id="0" name=""/>
        <dsp:cNvSpPr/>
      </dsp:nvSpPr>
      <dsp:spPr>
        <a:xfrm rot="16200000">
          <a:off x="8021763" y="538626"/>
          <a:ext cx="3730799" cy="26535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84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venir Next" panose="020B0503020202020204" pitchFamily="34" charset="0"/>
            </a:rPr>
            <a:t>CHAID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Chi-squared automatic interaction detection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" panose="020B0503020202020204" pitchFamily="34" charset="0"/>
            </a:rPr>
            <a:t>Uses chi-squared statistics to choose best splits</a:t>
          </a:r>
        </a:p>
      </dsp:txBody>
      <dsp:txXfrm rot="5400000">
        <a:off x="8560390" y="746159"/>
        <a:ext cx="2653545" cy="2238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6625A-E734-A14C-A895-64F5522803DA}">
      <dsp:nvSpPr>
        <dsp:cNvPr id="0" name=""/>
        <dsp:cNvSpPr/>
      </dsp:nvSpPr>
      <dsp:spPr>
        <a:xfrm>
          <a:off x="4581059" y="840"/>
          <a:ext cx="2053672" cy="1369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venir Next" panose="020B0503020202020204" pitchFamily="34" charset="0"/>
          </a:endParaRPr>
        </a:p>
      </dsp:txBody>
      <dsp:txXfrm>
        <a:off x="4621159" y="40940"/>
        <a:ext cx="1973472" cy="1288915"/>
      </dsp:txXfrm>
    </dsp:sp>
    <dsp:sp modelId="{0D8B6164-9CB7-4243-86FD-B50342219C60}">
      <dsp:nvSpPr>
        <dsp:cNvPr id="0" name=""/>
        <dsp:cNvSpPr/>
      </dsp:nvSpPr>
      <dsp:spPr>
        <a:xfrm>
          <a:off x="1603233" y="1369955"/>
          <a:ext cx="4004662" cy="547646"/>
        </a:xfrm>
        <a:custGeom>
          <a:avLst/>
          <a:gdLst/>
          <a:ahLst/>
          <a:cxnLst/>
          <a:rect l="0" t="0" r="0" b="0"/>
          <a:pathLst>
            <a:path>
              <a:moveTo>
                <a:pt x="4004662" y="0"/>
              </a:moveTo>
              <a:lnTo>
                <a:pt x="4004662" y="273823"/>
              </a:lnTo>
              <a:lnTo>
                <a:pt x="0" y="273823"/>
              </a:lnTo>
              <a:lnTo>
                <a:pt x="0" y="5476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7E54B-5DD7-984C-AC4D-F479E9F516CB}">
      <dsp:nvSpPr>
        <dsp:cNvPr id="0" name=""/>
        <dsp:cNvSpPr/>
      </dsp:nvSpPr>
      <dsp:spPr>
        <a:xfrm>
          <a:off x="576397" y="1917601"/>
          <a:ext cx="2053672" cy="1369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Tree 1</a:t>
          </a:r>
        </a:p>
      </dsp:txBody>
      <dsp:txXfrm>
        <a:off x="616497" y="1957701"/>
        <a:ext cx="1973472" cy="1288915"/>
      </dsp:txXfrm>
    </dsp:sp>
    <dsp:sp modelId="{760B800A-38AE-6E4C-BB23-A6794044153C}">
      <dsp:nvSpPr>
        <dsp:cNvPr id="0" name=""/>
        <dsp:cNvSpPr/>
      </dsp:nvSpPr>
      <dsp:spPr>
        <a:xfrm>
          <a:off x="4273008" y="1369955"/>
          <a:ext cx="1334887" cy="547646"/>
        </a:xfrm>
        <a:custGeom>
          <a:avLst/>
          <a:gdLst/>
          <a:ahLst/>
          <a:cxnLst/>
          <a:rect l="0" t="0" r="0" b="0"/>
          <a:pathLst>
            <a:path>
              <a:moveTo>
                <a:pt x="1334887" y="0"/>
              </a:moveTo>
              <a:lnTo>
                <a:pt x="1334887" y="273823"/>
              </a:lnTo>
              <a:lnTo>
                <a:pt x="0" y="273823"/>
              </a:lnTo>
              <a:lnTo>
                <a:pt x="0" y="5476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5EE65-B684-774D-99EC-AFAC1F5962BF}">
      <dsp:nvSpPr>
        <dsp:cNvPr id="0" name=""/>
        <dsp:cNvSpPr/>
      </dsp:nvSpPr>
      <dsp:spPr>
        <a:xfrm>
          <a:off x="3246172" y="1917601"/>
          <a:ext cx="2053672" cy="1369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Tree 2</a:t>
          </a:r>
        </a:p>
      </dsp:txBody>
      <dsp:txXfrm>
        <a:off x="3286272" y="1957701"/>
        <a:ext cx="1973472" cy="1288915"/>
      </dsp:txXfrm>
    </dsp:sp>
    <dsp:sp modelId="{376B53FC-6BE6-CF42-81DA-238A97FE29CC}">
      <dsp:nvSpPr>
        <dsp:cNvPr id="0" name=""/>
        <dsp:cNvSpPr/>
      </dsp:nvSpPr>
      <dsp:spPr>
        <a:xfrm>
          <a:off x="5607896" y="1369955"/>
          <a:ext cx="1334887" cy="54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823"/>
              </a:lnTo>
              <a:lnTo>
                <a:pt x="1334887" y="273823"/>
              </a:lnTo>
              <a:lnTo>
                <a:pt x="1334887" y="5476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E2E56-91FF-7044-B481-23CFED168124}">
      <dsp:nvSpPr>
        <dsp:cNvPr id="0" name=""/>
        <dsp:cNvSpPr/>
      </dsp:nvSpPr>
      <dsp:spPr>
        <a:xfrm>
          <a:off x="5915946" y="1917601"/>
          <a:ext cx="2053672" cy="1369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...</a:t>
          </a:r>
        </a:p>
      </dsp:txBody>
      <dsp:txXfrm>
        <a:off x="5956046" y="1957701"/>
        <a:ext cx="1973472" cy="1288915"/>
      </dsp:txXfrm>
    </dsp:sp>
    <dsp:sp modelId="{7D0923EA-01E9-EE43-9EFB-81A0A521DE20}">
      <dsp:nvSpPr>
        <dsp:cNvPr id="0" name=""/>
        <dsp:cNvSpPr/>
      </dsp:nvSpPr>
      <dsp:spPr>
        <a:xfrm>
          <a:off x="5607896" y="1369955"/>
          <a:ext cx="4004662" cy="54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823"/>
              </a:lnTo>
              <a:lnTo>
                <a:pt x="4004662" y="273823"/>
              </a:lnTo>
              <a:lnTo>
                <a:pt x="4004662" y="5476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67264-6B2E-B44D-B769-DE5166868072}">
      <dsp:nvSpPr>
        <dsp:cNvPr id="0" name=""/>
        <dsp:cNvSpPr/>
      </dsp:nvSpPr>
      <dsp:spPr>
        <a:xfrm>
          <a:off x="8585721" y="1917601"/>
          <a:ext cx="2053672" cy="1369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Tree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𝐵</m:t>
              </m:r>
            </m:oMath>
          </a14:m>
          <a:endParaRPr lang="en-US" sz="2000" kern="1200" dirty="0">
            <a:latin typeface="Avenir Next" panose="020B0503020202020204" pitchFamily="34" charset="0"/>
          </a:endParaRPr>
        </a:p>
      </dsp:txBody>
      <dsp:txXfrm>
        <a:off x="8625821" y="1957701"/>
        <a:ext cx="1973472" cy="1288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9FF96-06C9-3749-A800-A41CECDD0F5C}">
      <dsp:nvSpPr>
        <dsp:cNvPr id="0" name=""/>
        <dsp:cNvSpPr/>
      </dsp:nvSpPr>
      <dsp:spPr>
        <a:xfrm>
          <a:off x="4929" y="234313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venir Next" panose="020B0503020202020204" pitchFamily="34" charset="0"/>
          </a:endParaRPr>
        </a:p>
      </dsp:txBody>
      <dsp:txXfrm>
        <a:off x="42802" y="272186"/>
        <a:ext cx="2079404" cy="1217344"/>
      </dsp:txXfrm>
    </dsp:sp>
    <dsp:sp modelId="{0C9452F5-15D4-D948-915B-D4267EB0106C}">
      <dsp:nvSpPr>
        <dsp:cNvPr id="0" name=""/>
        <dsp:cNvSpPr/>
      </dsp:nvSpPr>
      <dsp:spPr>
        <a:xfrm rot="213210">
          <a:off x="2349292" y="706501"/>
          <a:ext cx="45777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Avenir Next" panose="020B0503020202020204" pitchFamily="34" charset="0"/>
          </a:endParaRPr>
        </a:p>
      </dsp:txBody>
      <dsp:txXfrm>
        <a:off x="2349424" y="809140"/>
        <a:ext cx="320440" cy="320687"/>
      </dsp:txXfrm>
    </dsp:sp>
    <dsp:sp modelId="{C86904E2-6D8C-274C-B470-BA614F4C5013}">
      <dsp:nvSpPr>
        <dsp:cNvPr id="0" name=""/>
        <dsp:cNvSpPr/>
      </dsp:nvSpPr>
      <dsp:spPr>
        <a:xfrm>
          <a:off x="3022139" y="42168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 </a:t>
          </a:r>
        </a:p>
      </dsp:txBody>
      <dsp:txXfrm>
        <a:off x="3060012" y="459555"/>
        <a:ext cx="2079404" cy="1217344"/>
      </dsp:txXfrm>
    </dsp:sp>
    <dsp:sp modelId="{5B96ECE4-4BD9-294E-AF4F-41DF4E2664A0}">
      <dsp:nvSpPr>
        <dsp:cNvPr id="0" name=""/>
        <dsp:cNvSpPr/>
      </dsp:nvSpPr>
      <dsp:spPr>
        <a:xfrm>
          <a:off x="5366943" y="800988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Avenir Next" panose="020B0503020202020204" pitchFamily="34" charset="0"/>
          </a:endParaRPr>
        </a:p>
      </dsp:txBody>
      <dsp:txXfrm>
        <a:off x="5366943" y="907883"/>
        <a:ext cx="319824" cy="320687"/>
      </dsp:txXfrm>
    </dsp:sp>
    <dsp:sp modelId="{70579DCC-7686-F84A-A2A9-61568AA011DE}">
      <dsp:nvSpPr>
        <dsp:cNvPr id="0" name=""/>
        <dsp:cNvSpPr/>
      </dsp:nvSpPr>
      <dsp:spPr>
        <a:xfrm>
          <a:off x="6039350" y="42168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 </a:t>
          </a:r>
        </a:p>
      </dsp:txBody>
      <dsp:txXfrm>
        <a:off x="6077223" y="459555"/>
        <a:ext cx="2079404" cy="1217344"/>
      </dsp:txXfrm>
    </dsp:sp>
    <dsp:sp modelId="{4B6AE72A-1B87-DD49-8BA2-13EECAECF5F7}">
      <dsp:nvSpPr>
        <dsp:cNvPr id="0" name=""/>
        <dsp:cNvSpPr/>
      </dsp:nvSpPr>
      <dsp:spPr>
        <a:xfrm>
          <a:off x="8384153" y="800988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Avenir Next" panose="020B0503020202020204" pitchFamily="34" charset="0"/>
          </a:endParaRPr>
        </a:p>
      </dsp:txBody>
      <dsp:txXfrm>
        <a:off x="8384153" y="907883"/>
        <a:ext cx="319824" cy="320687"/>
      </dsp:txXfrm>
    </dsp:sp>
    <dsp:sp modelId="{9E631919-61A4-6745-A6B6-9D436038A049}">
      <dsp:nvSpPr>
        <dsp:cNvPr id="0" name=""/>
        <dsp:cNvSpPr/>
      </dsp:nvSpPr>
      <dsp:spPr>
        <a:xfrm>
          <a:off x="9056560" y="42168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 </a:t>
          </a:r>
        </a:p>
      </dsp:txBody>
      <dsp:txXfrm>
        <a:off x="9094433" y="459555"/>
        <a:ext cx="2079404" cy="1217344"/>
      </dsp:txXfrm>
    </dsp:sp>
    <dsp:sp modelId="{1ABD0BB2-9586-7E44-982B-7DBC9E7D3E25}">
      <dsp:nvSpPr>
        <dsp:cNvPr id="0" name=""/>
        <dsp:cNvSpPr/>
      </dsp:nvSpPr>
      <dsp:spPr>
        <a:xfrm rot="5400000">
          <a:off x="9905689" y="1865632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Avenir Next" panose="020B0503020202020204" pitchFamily="34" charset="0"/>
          </a:endParaRPr>
        </a:p>
      </dsp:txBody>
      <dsp:txXfrm rot="-5400000">
        <a:off x="9973792" y="1904425"/>
        <a:ext cx="320687" cy="319824"/>
      </dsp:txXfrm>
    </dsp:sp>
    <dsp:sp modelId="{9038027C-8760-4346-BE1E-9D79E495BF03}">
      <dsp:nvSpPr>
        <dsp:cNvPr id="0" name=""/>
        <dsp:cNvSpPr/>
      </dsp:nvSpPr>
      <dsp:spPr>
        <a:xfrm>
          <a:off x="9056560" y="257683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 </a:t>
          </a:r>
        </a:p>
      </dsp:txBody>
      <dsp:txXfrm>
        <a:off x="9094433" y="2614705"/>
        <a:ext cx="2079404" cy="1217344"/>
      </dsp:txXfrm>
    </dsp:sp>
    <dsp:sp modelId="{7BD80907-004D-B044-A925-9E759CF6FBEF}">
      <dsp:nvSpPr>
        <dsp:cNvPr id="0" name=""/>
        <dsp:cNvSpPr/>
      </dsp:nvSpPr>
      <dsp:spPr>
        <a:xfrm rot="10800000">
          <a:off x="8410015" y="2956139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venir Next" panose="020B0503020202020204" pitchFamily="34" charset="0"/>
          </a:endParaRPr>
        </a:p>
      </dsp:txBody>
      <dsp:txXfrm rot="10800000">
        <a:off x="8547082" y="3063034"/>
        <a:ext cx="319824" cy="320687"/>
      </dsp:txXfrm>
    </dsp:sp>
    <dsp:sp modelId="{7BCE1C4A-3DF5-774D-B164-2771A0E31B66}">
      <dsp:nvSpPr>
        <dsp:cNvPr id="0" name=""/>
        <dsp:cNvSpPr/>
      </dsp:nvSpPr>
      <dsp:spPr>
        <a:xfrm>
          <a:off x="6039350" y="257683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...</a:t>
          </a:r>
        </a:p>
      </dsp:txBody>
      <dsp:txXfrm>
        <a:off x="6077223" y="2614705"/>
        <a:ext cx="2079404" cy="1217344"/>
      </dsp:txXfrm>
    </dsp:sp>
    <dsp:sp modelId="{301759F8-6011-0E47-98B3-03798653B270}">
      <dsp:nvSpPr>
        <dsp:cNvPr id="0" name=""/>
        <dsp:cNvSpPr/>
      </dsp:nvSpPr>
      <dsp:spPr>
        <a:xfrm rot="10800000">
          <a:off x="5392804" y="2956139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5529871" y="3063034"/>
        <a:ext cx="319824" cy="320687"/>
      </dsp:txXfrm>
    </dsp:sp>
    <dsp:sp modelId="{98DCE709-7F02-B641-9F11-8FE991653399}">
      <dsp:nvSpPr>
        <dsp:cNvPr id="0" name=""/>
        <dsp:cNvSpPr/>
      </dsp:nvSpPr>
      <dsp:spPr>
        <a:xfrm>
          <a:off x="3022139" y="257683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venir Next" panose="020B0503020202020204" pitchFamily="34" charset="0"/>
          </a:endParaRPr>
        </a:p>
      </dsp:txBody>
      <dsp:txXfrm>
        <a:off x="3060012" y="2614705"/>
        <a:ext cx="2079404" cy="1217344"/>
      </dsp:txXfrm>
    </dsp:sp>
    <dsp:sp modelId="{C3753F4E-4122-9844-8103-78A4DEEE821C}">
      <dsp:nvSpPr>
        <dsp:cNvPr id="0" name=""/>
        <dsp:cNvSpPr/>
      </dsp:nvSpPr>
      <dsp:spPr>
        <a:xfrm rot="10800000">
          <a:off x="2375594" y="2956139"/>
          <a:ext cx="456891" cy="534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2512661" y="3063034"/>
        <a:ext cx="319824" cy="320687"/>
      </dsp:txXfrm>
    </dsp:sp>
    <dsp:sp modelId="{63A9893C-D7CE-364D-ADE5-C3AD1AB42A0D}">
      <dsp:nvSpPr>
        <dsp:cNvPr id="0" name=""/>
        <dsp:cNvSpPr/>
      </dsp:nvSpPr>
      <dsp:spPr>
        <a:xfrm>
          <a:off x="4929" y="2576832"/>
          <a:ext cx="2155150" cy="12930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Next" panose="020B0503020202020204" pitchFamily="34" charset="0"/>
            </a:rPr>
            <a:t>Final predictions</a:t>
          </a:r>
        </a:p>
      </dsp:txBody>
      <dsp:txXfrm>
        <a:off x="42802" y="2614705"/>
        <a:ext cx="2079404" cy="12173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81516-361C-D04C-BBD0-AE74F4B15B18}">
      <dsp:nvSpPr>
        <dsp:cNvPr id="0" name=""/>
        <dsp:cNvSpPr/>
      </dsp:nvSpPr>
      <dsp:spPr>
        <a:xfrm>
          <a:off x="841247" y="0"/>
          <a:ext cx="9534144" cy="334883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D6E77-A90F-E746-8876-DDEA333D8A0C}">
      <dsp:nvSpPr>
        <dsp:cNvPr id="0" name=""/>
        <dsp:cNvSpPr/>
      </dsp:nvSpPr>
      <dsp:spPr>
        <a:xfrm>
          <a:off x="5613" y="1004650"/>
          <a:ext cx="2700099" cy="13395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venir Next" panose="020B0503020202020204" pitchFamily="34" charset="0"/>
            </a:rPr>
            <a:t>Gradient boosting machine </a:t>
          </a:r>
          <a:r>
            <a:rPr lang="en-US" sz="1700" kern="1200" dirty="0">
              <a:latin typeface="Avenir Next" panose="020B0503020202020204" pitchFamily="34" charset="0"/>
            </a:rPr>
            <a:t>(GBM) – originally introduced in 2001 by J.H. Friedman</a:t>
          </a:r>
          <a:endParaRPr lang="en-US" sz="1700" kern="1200" dirty="0"/>
        </a:p>
      </dsp:txBody>
      <dsp:txXfrm>
        <a:off x="71004" y="1070041"/>
        <a:ext cx="2569317" cy="1208751"/>
      </dsp:txXfrm>
    </dsp:sp>
    <dsp:sp modelId="{A8B0BB02-8854-2847-B44D-48544233A27D}">
      <dsp:nvSpPr>
        <dsp:cNvPr id="0" name=""/>
        <dsp:cNvSpPr/>
      </dsp:nvSpPr>
      <dsp:spPr>
        <a:xfrm>
          <a:off x="2840718" y="1004650"/>
          <a:ext cx="2700099" cy="13395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>
              <a:latin typeface="Avenir Next" panose="020B0503020202020204" pitchFamily="34" charset="0"/>
            </a:rPr>
            <a:t>XGBoost</a:t>
          </a:r>
          <a:r>
            <a:rPr lang="en-US" sz="1700" kern="1200" dirty="0">
              <a:latin typeface="Avenir Next" panose="020B0503020202020204" pitchFamily="34" charset="0"/>
            </a:rPr>
            <a:t> (XGB) – introduced in 2014 by T. Chen and C. </a:t>
          </a:r>
          <a:r>
            <a:rPr lang="en-US" sz="1700" kern="1200" dirty="0" err="1">
              <a:latin typeface="Avenir Next" panose="020B0503020202020204" pitchFamily="34" charset="0"/>
            </a:rPr>
            <a:t>Guestrin</a:t>
          </a:r>
          <a:endParaRPr lang="en-US" sz="1700" kern="1200" dirty="0">
            <a:latin typeface="Avenir Next" panose="020B0503020202020204" pitchFamily="34" charset="0"/>
          </a:endParaRPr>
        </a:p>
      </dsp:txBody>
      <dsp:txXfrm>
        <a:off x="2906109" y="1070041"/>
        <a:ext cx="2569317" cy="1208751"/>
      </dsp:txXfrm>
    </dsp:sp>
    <dsp:sp modelId="{29FC92D4-839B-204A-B440-3202D0BFA4BF}">
      <dsp:nvSpPr>
        <dsp:cNvPr id="0" name=""/>
        <dsp:cNvSpPr/>
      </dsp:nvSpPr>
      <dsp:spPr>
        <a:xfrm>
          <a:off x="5675822" y="1004650"/>
          <a:ext cx="2700099" cy="13395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>
              <a:latin typeface="Avenir Next" panose="020B0503020202020204" pitchFamily="34" charset="0"/>
            </a:rPr>
            <a:t>LightGBM</a:t>
          </a:r>
          <a:r>
            <a:rPr lang="en-US" sz="1700" kern="1200" dirty="0">
              <a:latin typeface="Avenir Next" panose="020B0503020202020204" pitchFamily="34" charset="0"/>
            </a:rPr>
            <a:t> – introduced by 2016 by G. </a:t>
          </a:r>
          <a:r>
            <a:rPr lang="en-US" sz="1700" kern="1200" dirty="0" err="1">
              <a:latin typeface="Avenir Next" panose="020B0503020202020204" pitchFamily="34" charset="0"/>
            </a:rPr>
            <a:t>Ke</a:t>
          </a:r>
          <a:endParaRPr lang="en-US" sz="1700" kern="1200" dirty="0">
            <a:latin typeface="Avenir Next" panose="020B0503020202020204" pitchFamily="34" charset="0"/>
          </a:endParaRPr>
        </a:p>
      </dsp:txBody>
      <dsp:txXfrm>
        <a:off x="5741213" y="1070041"/>
        <a:ext cx="2569317" cy="1208751"/>
      </dsp:txXfrm>
    </dsp:sp>
    <dsp:sp modelId="{742B07F6-A60E-3144-8103-3F180538F14E}">
      <dsp:nvSpPr>
        <dsp:cNvPr id="0" name=""/>
        <dsp:cNvSpPr/>
      </dsp:nvSpPr>
      <dsp:spPr>
        <a:xfrm>
          <a:off x="8510926" y="1004650"/>
          <a:ext cx="2700099" cy="13395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>
              <a:latin typeface="Avenir Next" panose="020B0503020202020204" pitchFamily="34" charset="0"/>
            </a:rPr>
            <a:t>Catboost</a:t>
          </a:r>
          <a:r>
            <a:rPr lang="en-US" sz="1700" kern="1200" dirty="0">
              <a:latin typeface="Avenir Next" panose="020B0503020202020204" pitchFamily="34" charset="0"/>
            </a:rPr>
            <a:t> – introduced in 2017 by A. </a:t>
          </a:r>
          <a:r>
            <a:rPr lang="en-US" sz="1700" kern="1200" dirty="0" err="1">
              <a:latin typeface="Avenir Next" panose="020B0503020202020204" pitchFamily="34" charset="0"/>
            </a:rPr>
            <a:t>Gulin</a:t>
          </a:r>
          <a:endParaRPr lang="en-US" sz="1700" kern="1200" dirty="0">
            <a:latin typeface="Avenir Next" panose="020B0503020202020204" pitchFamily="34" charset="0"/>
          </a:endParaRPr>
        </a:p>
      </dsp:txBody>
      <dsp:txXfrm>
        <a:off x="8576317" y="1070041"/>
        <a:ext cx="2569317" cy="120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CDB49-0C9E-D646-B7AA-B70CC3D138A1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3FFFF-D007-5D42-B5C3-96A5111D0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7803728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15" name="Google Shape;15;p19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latin typeface="Avenir Next" panose="020B0503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19"/>
          <p:cNvSpPr txBox="1"/>
          <p:nvPr/>
        </p:nvSpPr>
        <p:spPr>
          <a:xfrm>
            <a:off x="486833" y="545254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rPr>
              <a:t>2022 Data Science Camp</a:t>
            </a:r>
            <a:endParaRPr sz="1800" b="0" i="0" u="none" strike="noStrike" cap="none" dirty="0">
              <a:solidFill>
                <a:schemeClr val="dk1"/>
              </a:solidFill>
              <a:latin typeface="Avenir Next" panose="020B0503020202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4389120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3"/>
          </p:nvPr>
        </p:nvSpPr>
        <p:spPr>
          <a:xfrm>
            <a:off x="8290562" y="1600200"/>
            <a:ext cx="341460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Left">
  <p:cSld name="Sidebar Lef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4389121" y="1600200"/>
            <a:ext cx="731519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harts">
  <p:cSld name="Six Char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30"/>
          <p:cNvSpPr>
            <a:spLocks noGrp="1"/>
          </p:cNvSpPr>
          <p:nvPr>
            <p:ph type="chart" idx="2"/>
          </p:nvPr>
        </p:nvSpPr>
        <p:spPr>
          <a:xfrm>
            <a:off x="48768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69" name="Google Shape;69;p30"/>
          <p:cNvSpPr>
            <a:spLocks noGrp="1"/>
          </p:cNvSpPr>
          <p:nvPr>
            <p:ph type="chart" idx="3"/>
          </p:nvPr>
        </p:nvSpPr>
        <p:spPr>
          <a:xfrm>
            <a:off x="438912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chart" idx="4"/>
          </p:nvPr>
        </p:nvSpPr>
        <p:spPr>
          <a:xfrm>
            <a:off x="829056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71" name="Google Shape;71;p30"/>
          <p:cNvSpPr>
            <a:spLocks noGrp="1"/>
          </p:cNvSpPr>
          <p:nvPr>
            <p:ph type="chart" idx="5"/>
          </p:nvPr>
        </p:nvSpPr>
        <p:spPr>
          <a:xfrm>
            <a:off x="48768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72" name="Google Shape;72;p30"/>
          <p:cNvSpPr>
            <a:spLocks noGrp="1"/>
          </p:cNvSpPr>
          <p:nvPr>
            <p:ph type="chart" idx="6"/>
          </p:nvPr>
        </p:nvSpPr>
        <p:spPr>
          <a:xfrm>
            <a:off x="438912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chart" idx="7"/>
          </p:nvPr>
        </p:nvSpPr>
        <p:spPr>
          <a:xfrm>
            <a:off x="829056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0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D71E2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range">
  <p:cSld name="Section Header - Orange">
    <p:bg>
      <p:bgPr>
        <a:solidFill>
          <a:srgbClr val="EB691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486834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Orange">
  <p:cSld name="Section Header - Light Orange">
    <p:bg>
      <p:bgPr>
        <a:solidFill>
          <a:srgbClr val="FF965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ext and Phot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486834" y="457200"/>
            <a:ext cx="731604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1"/>
          </p:nvPr>
        </p:nvSpPr>
        <p:spPr>
          <a:xfrm>
            <a:off x="486834" y="1600200"/>
            <a:ext cx="731604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Google Shape;87;p34"/>
          <p:cNvSpPr>
            <a:spLocks noGrp="1"/>
          </p:cNvSpPr>
          <p:nvPr>
            <p:ph type="pic" idx="2"/>
          </p:nvPr>
        </p:nvSpPr>
        <p:spPr>
          <a:xfrm>
            <a:off x="8290560" y="0"/>
            <a:ext cx="3901440" cy="685800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hoto and Caption">
  <p:cSld name="One Photo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venir Next" panose="020B0503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Google Shape;92;p35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1219200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Photos and Captions">
  <p:cSld name="Two Photos and Captio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7315201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venir Next" panose="020B0503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Google Shape;97;p36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829056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3"/>
          </p:nvPr>
        </p:nvSpPr>
        <p:spPr>
          <a:xfrm>
            <a:off x="8290561" y="1600200"/>
            <a:ext cx="341376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venir Next" panose="020B0503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9" name="Google Shape;99;p36"/>
          <p:cNvSpPr>
            <a:spLocks noGrp="1"/>
          </p:cNvSpPr>
          <p:nvPr>
            <p:ph type="pic" idx="4"/>
          </p:nvPr>
        </p:nvSpPr>
        <p:spPr>
          <a:xfrm>
            <a:off x="8290560" y="2103120"/>
            <a:ext cx="3901440" cy="4754880"/>
          </a:xfrm>
          <a:prstGeom prst="rect">
            <a:avLst/>
          </a:prstGeom>
          <a:solidFill>
            <a:srgbClr val="B5ADA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3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9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dk1"/>
                </a:solidFill>
                <a:latin typeface="Avenir Next" panose="020B0503020202020204" pitchFamily="34" charset="0"/>
                <a:ea typeface="Play"/>
                <a:cs typeface="Play"/>
                <a:sym typeface="Play"/>
              </a:rPr>
              <a:t>Thank you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1"/>
          </p:nvPr>
        </p:nvSpPr>
        <p:spPr>
          <a:xfrm>
            <a:off x="487680" y="4341847"/>
            <a:ext cx="3413760" cy="183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>
                <a:latin typeface="Avenir Next" panose="020B0503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7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B333-5AE2-174E-98D6-37141DC2E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Next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C965-C5D7-6745-AAB5-045D6C7E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1BBE-DFE3-CA4F-B4C5-C421C7E4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2239-14DF-284E-B7F3-F1ECAE19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4C64-6FB6-704C-9D9B-A99919CC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fld id="{DC9DFD7F-F095-1947-BF8E-FAC2AC88FB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2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Two Columns">
  <p:cSld name="Agenda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4" name="Google Shape;24;p21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1"/>
          <p:cNvCxnSpPr/>
          <p:nvPr/>
        </p:nvCxnSpPr>
        <p:spPr>
          <a:xfrm>
            <a:off x="633984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487679" y="1828802"/>
            <a:ext cx="11217487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White">
  <p:cSld name="Section Header - Whit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53644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2"/>
          </p:nvPr>
        </p:nvSpPr>
        <p:spPr>
          <a:xfrm>
            <a:off x="6339840" y="1600200"/>
            <a:ext cx="53644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Right">
  <p:cSld name="Sidebar Righ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7315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290561" y="1600200"/>
            <a:ext cx="341375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">
  <p:cSld name="Title Slide - Phot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3" name="Google Shape;43;p25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5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latin typeface="Avenir Next" panose="020B0503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25"/>
          <p:cNvSpPr>
            <a:spLocks noGrp="1"/>
          </p:cNvSpPr>
          <p:nvPr>
            <p:ph type="pic" idx="2"/>
          </p:nvPr>
        </p:nvSpPr>
        <p:spPr>
          <a:xfrm>
            <a:off x="6949440" y="2148840"/>
            <a:ext cx="4754880" cy="4023360"/>
          </a:xfrm>
          <a:prstGeom prst="rect">
            <a:avLst/>
          </a:prstGeom>
          <a:solidFill>
            <a:srgbClr val="F4F0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8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ne Column">
  <p:cSld name="Agenda One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48" name="Google Shape;48;p26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6"/>
          <p:cNvSpPr txBox="1">
            <a:spLocks noGrp="1"/>
          </p:cNvSpPr>
          <p:nvPr>
            <p:ph type="body" idx="1"/>
          </p:nvPr>
        </p:nvSpPr>
        <p:spPr>
          <a:xfrm>
            <a:off x="487680" y="1828800"/>
            <a:ext cx="5364480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latin typeface="Avenir Next" panose="020B0503020202020204" pitchFamily="34" charset="0"/>
              </a:defRPr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Large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latin typeface="Avenir Next" panose="020B05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487680" y="1600202"/>
            <a:ext cx="731520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sz="240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2pPr>
            <a:lvl3pPr marL="1371600" lvl="2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3pPr>
            <a:lvl4pPr marL="1828800" lvl="3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4pPr>
            <a:lvl5pPr marL="2286000" lvl="4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5pPr>
            <a:lvl6pPr marL="2743200" lvl="5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6pPr>
            <a:lvl7pPr marL="3200400" lvl="6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7pPr>
            <a:lvl8pPr marL="3657600" lvl="7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8pPr>
            <a:lvl9pPr marL="4114800" lvl="8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Avenir Next" panose="020B050302020202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5659CFB7-EC03-A64B-9125-39D21AE7E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659CFB7-EC03-A64B-9125-39D21AE7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200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ndara" panose="020E0502030303020204" pitchFamily="34" charset="0"/>
          <a:ea typeface="Candara" panose="020E0502030303020204" pitchFamily="34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8A0A-EB0C-2645-9872-E60973B35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Tree-Based Models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39877E-F8E6-1044-85C3-E97447E8B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4E326-24D9-1E4F-B001-F0BF1DC6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888" y="2849814"/>
            <a:ext cx="2819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94C7A5-0362-D549-B246-C3F910A7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75849"/>
              </p:ext>
            </p:extLst>
          </p:nvPr>
        </p:nvGraphicFramePr>
        <p:xfrm>
          <a:off x="486833" y="1600201"/>
          <a:ext cx="11216640" cy="48445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52202">
                  <a:extLst>
                    <a:ext uri="{9D8B030D-6E8A-4147-A177-3AD203B41FA5}">
                      <a16:colId xmlns:a16="http://schemas.microsoft.com/office/drawing/2014/main" val="841724246"/>
                    </a:ext>
                  </a:extLst>
                </a:gridCol>
                <a:gridCol w="8664438">
                  <a:extLst>
                    <a:ext uri="{9D8B030D-6E8A-4147-A177-3AD203B41FA5}">
                      <a16:colId xmlns:a16="http://schemas.microsoft.com/office/drawing/2014/main" val="171932131"/>
                    </a:ext>
                  </a:extLst>
                </a:gridCol>
              </a:tblGrid>
              <a:tr h="26081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venir Next" panose="020B0503020202020204" pitchFamily="34" charset="0"/>
                        </a:rPr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82570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Root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Starting point of the tree, includes all data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39520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Internal or intermediate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Nodes that occur in the middle of the tree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62708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Terminal node or leaf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Final nodes of the tree, where predictions are made</a:t>
                      </a:r>
                    </a:p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This node is not split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15331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Parent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A node that is split to create two child nodes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634503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Child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The sub-node of a parent node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013783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Branch or sub-tree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A subsection or part of 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267743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The process of dividing the parent node into two child nodes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343173"/>
                  </a:ext>
                </a:extLst>
              </a:tr>
              <a:tr h="567473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Avenir Next" panose="020B0503020202020204" pitchFamily="34" charset="0"/>
                        </a:rPr>
                        <a:t>Prune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</a:rPr>
                        <a:t>Opposite of "split," where branches or child nodes are removed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97945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FDF6E0-7D08-B24B-88C2-B84E28B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Terminology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3F20C-50FE-3A42-9AA6-FC56B9D4B3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A75-B30C-CC49-9292-B896B32C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2EF5-2281-484C-8572-DBD1F40F9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to create decision trees, but they all follow the same general principle – create homogeneous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EBCC-622D-2045-88E1-3A5924763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0B906C3-C6AF-8D47-91D0-5244E4C6A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668252"/>
              </p:ext>
            </p:extLst>
          </p:nvPr>
        </p:nvGraphicFramePr>
        <p:xfrm>
          <a:off x="486833" y="2407534"/>
          <a:ext cx="11216640" cy="373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23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BA4F-B6A8-9F4E-890C-A1670202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9ECC-6AD0-4544-8B42-ED59EB2E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863524"/>
            <a:ext cx="11216640" cy="4360781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 import datasets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DecisionTreeRegressor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datasets.load_digits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mnist.data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mnist.target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 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gini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None)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4251-EAC4-9045-A876-9BB014FF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F7982-9F8B-2E4E-B703-43F387139809}"/>
              </a:ext>
            </a:extLst>
          </p:cNvPr>
          <p:cNvSpPr txBox="1"/>
          <p:nvPr/>
        </p:nvSpPr>
        <p:spPr>
          <a:xfrm>
            <a:off x="4726327" y="4095420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splits are determined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0DC24-FE03-D748-ADA8-DE736A549AE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69711" y="4741751"/>
            <a:ext cx="698338" cy="17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881C80-8FC1-C841-AAA2-2840CFC963C7}"/>
              </a:ext>
            </a:extLst>
          </p:cNvPr>
          <p:cNvSpPr txBox="1"/>
          <p:nvPr/>
        </p:nvSpPr>
        <p:spPr>
          <a:xfrm>
            <a:off x="6809770" y="3986019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deep trees are grown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FCD21-44F0-8B4C-881E-8FB1FFF29A6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51492" y="4632350"/>
            <a:ext cx="0" cy="34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C8BDFE-AAE0-A14D-B870-855C4C4D0B73}"/>
              </a:ext>
            </a:extLst>
          </p:cNvPr>
          <p:cNvSpPr/>
          <p:nvPr/>
        </p:nvSpPr>
        <p:spPr>
          <a:xfrm>
            <a:off x="4377157" y="1832372"/>
            <a:ext cx="2266710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Import packages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FBB3FE-E9CB-834E-90AD-B6990A5E577E}"/>
              </a:ext>
            </a:extLst>
          </p:cNvPr>
          <p:cNvSpPr/>
          <p:nvPr/>
        </p:nvSpPr>
        <p:spPr>
          <a:xfrm>
            <a:off x="3137220" y="3520027"/>
            <a:ext cx="1850987" cy="5084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Load data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F12AB5-D357-1F4C-AB11-D890372AEB12}"/>
              </a:ext>
            </a:extLst>
          </p:cNvPr>
          <p:cNvSpPr/>
          <p:nvPr/>
        </p:nvSpPr>
        <p:spPr>
          <a:xfrm>
            <a:off x="486833" y="4458870"/>
            <a:ext cx="1747298" cy="4603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Fit the model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C73F66D-7EFC-584B-860B-219110E9C8E4}"/>
              </a:ext>
            </a:extLst>
          </p:cNvPr>
          <p:cNvSpPr/>
          <p:nvPr/>
        </p:nvSpPr>
        <p:spPr>
          <a:xfrm>
            <a:off x="2656385" y="6183654"/>
            <a:ext cx="2069942" cy="3822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Make predictions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9E0012E-EE81-7843-B622-C2004DECD7E3}"/>
              </a:ext>
            </a:extLst>
          </p:cNvPr>
          <p:cNvCxnSpPr>
            <a:cxnSpLocks/>
          </p:cNvCxnSpPr>
          <p:nvPr/>
        </p:nvCxnSpPr>
        <p:spPr>
          <a:xfrm rot="10800000">
            <a:off x="2330825" y="6224305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9F87F07-57FB-E042-B652-5474FF230B2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234131" y="4689057"/>
            <a:ext cx="422254" cy="209481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DC66C28-D530-4C44-8E11-43A96E3405E8}"/>
              </a:ext>
            </a:extLst>
          </p:cNvPr>
          <p:cNvCxnSpPr>
            <a:cxnSpLocks/>
          </p:cNvCxnSpPr>
          <p:nvPr/>
        </p:nvCxnSpPr>
        <p:spPr>
          <a:xfrm rot="10800000">
            <a:off x="2811660" y="3586203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4FC8A59-380E-6C48-B707-EDF506B1088C}"/>
              </a:ext>
            </a:extLst>
          </p:cNvPr>
          <p:cNvCxnSpPr>
            <a:cxnSpLocks/>
          </p:cNvCxnSpPr>
          <p:nvPr/>
        </p:nvCxnSpPr>
        <p:spPr>
          <a:xfrm>
            <a:off x="6643867" y="2040454"/>
            <a:ext cx="422254" cy="209481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C1F47E-0CCE-1545-92D9-FB55317CFBE8}"/>
              </a:ext>
            </a:extLst>
          </p:cNvPr>
          <p:cNvCxnSpPr/>
          <p:nvPr/>
        </p:nvCxnSpPr>
        <p:spPr>
          <a:xfrm flipH="1">
            <a:off x="4062713" y="2073269"/>
            <a:ext cx="277792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BA4F-B6A8-9F4E-890C-A1670202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9ECC-6AD0-4544-8B42-ED59EB2E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863524"/>
            <a:ext cx="11216640" cy="4360781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plot_tree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(30, 10))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dt_clf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X.columns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y.cat.categories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], filled = True)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4251-EAC4-9045-A876-9BB014FF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C736D-0A51-7C49-B74E-F4431A56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" y="4303451"/>
            <a:ext cx="10718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6673F-93A9-F64A-A9C3-979A0F83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2" y="457202"/>
            <a:ext cx="8460397" cy="5714999"/>
          </a:xfrm>
        </p:spPr>
        <p:txBody>
          <a:bodyPr/>
          <a:lstStyle/>
          <a:p>
            <a:r>
              <a:rPr lang="en-US" dirty="0"/>
              <a:t>Try fitting a decision tree yourself!</a:t>
            </a:r>
          </a:p>
          <a:p>
            <a:endParaRPr lang="en-US" dirty="0"/>
          </a:p>
          <a:p>
            <a:r>
              <a:rPr lang="en-US" dirty="0"/>
              <a:t>First… let's play around with the MNIST data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0765-2FFC-7D47-B23D-36ACB352FE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7CFEF-CE5A-3E47-934D-62090AD9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2" y="2495551"/>
            <a:ext cx="1587500" cy="163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5BA55-8317-914A-AC02-CD0F7A0C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07" y="2495551"/>
            <a:ext cx="15875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68F010-7712-2342-8375-6B5D2C2D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82" y="2495551"/>
            <a:ext cx="15875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6E54C-0F31-F147-B1DD-2DBEC8827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57" y="2495551"/>
            <a:ext cx="1587500" cy="163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1D1DA8-7C41-EC49-9117-449310753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32" y="2495551"/>
            <a:ext cx="1587500" cy="163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0DD89-7B51-4A44-8208-80366B349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707" y="2495551"/>
            <a:ext cx="1587500" cy="163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F6FC5-35EA-554C-8EA0-4F73EFDD4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32" y="4333876"/>
            <a:ext cx="1587500" cy="163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B67D3-4239-5643-93B8-8C4C72C1A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4407" y="4333876"/>
            <a:ext cx="15875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189BB-070D-C04B-918F-2F29E774C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1982" y="4333876"/>
            <a:ext cx="15875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DB533D-D820-FF4F-81B9-4F384338F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9557" y="4333876"/>
            <a:ext cx="158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D33099-71C0-E840-A8B9-75CB0A39C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(RF)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256F0-6E4D-004C-A9DF-1B8DF885B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6B2ACC-7E6D-8748-A465-C26E07EF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79"/>
          <a:stretch/>
        </p:blipFill>
        <p:spPr>
          <a:xfrm>
            <a:off x="0" y="3173506"/>
            <a:ext cx="12192000" cy="3684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ADFBA-BE34-C44C-AB16-AF122FBB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449D-9066-A045-AF75-A15C7E8C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290918"/>
            <a:ext cx="11216640" cy="4878109"/>
          </a:xfrm>
        </p:spPr>
        <p:txBody>
          <a:bodyPr/>
          <a:lstStyle/>
          <a:p>
            <a:r>
              <a:rPr lang="en-US" dirty="0"/>
              <a:t>Combine trees (</a:t>
            </a:r>
            <a:r>
              <a:rPr lang="en-US" b="1" dirty="0"/>
              <a:t>weak learners</a:t>
            </a:r>
            <a:r>
              <a:rPr lang="en-US" dirty="0"/>
              <a:t>) to create a </a:t>
            </a:r>
            <a:r>
              <a:rPr lang="en-US" b="1" dirty="0"/>
              <a:t>forest</a:t>
            </a:r>
            <a:r>
              <a:rPr lang="en-US" dirty="0"/>
              <a:t> (an </a:t>
            </a:r>
            <a:r>
              <a:rPr lang="en-US" b="1" dirty="0"/>
              <a:t>ensemble</a:t>
            </a:r>
            <a:r>
              <a:rPr lang="en-US" dirty="0"/>
              <a:t> of weak learners)</a:t>
            </a:r>
          </a:p>
          <a:p>
            <a:r>
              <a:rPr lang="en-US" dirty="0"/>
              <a:t>"Random"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Create </a:t>
            </a:r>
            <a:r>
              <a:rPr lang="en-US" b="1" dirty="0">
                <a:latin typeface="Avenir Next" panose="020B0503020202020204" pitchFamily="34" charset="0"/>
              </a:rPr>
              <a:t>different samples </a:t>
            </a:r>
            <a:r>
              <a:rPr lang="en-US" dirty="0">
                <a:latin typeface="Avenir Next" panose="020B0503020202020204" pitchFamily="34" charset="0"/>
              </a:rPr>
              <a:t>of training data for each tree (row sampling)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Use random subsets of predictors for each split (column sampling)</a:t>
            </a:r>
          </a:p>
          <a:p>
            <a:r>
              <a:rPr lang="en-US" dirty="0"/>
              <a:t>"Forest"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Many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510F1-E9D3-FB43-AE6B-FA889199A5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69A85-2106-7C46-B68C-033855712B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6833" y="1057836"/>
                <a:ext cx="11216640" cy="5111192"/>
              </a:xfrm>
            </p:spPr>
            <p:txBody>
              <a:bodyPr/>
              <a:lstStyle/>
              <a:p>
                <a:r>
                  <a:rPr lang="en-US" b="1" dirty="0"/>
                  <a:t>Bagging</a:t>
                </a:r>
                <a:r>
                  <a:rPr lang="en-US" dirty="0"/>
                  <a:t>: bootstrap aggregation</a:t>
                </a:r>
              </a:p>
              <a:p>
                <a:pPr lvl="1"/>
                <a:r>
                  <a:rPr lang="en-US" dirty="0">
                    <a:latin typeface="Avenir Next" panose="020B0503020202020204" pitchFamily="34" charset="0"/>
                  </a:rPr>
                  <a:t>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bootstrap (sampling with replacement) samples</a:t>
                </a:r>
              </a:p>
              <a:p>
                <a:pPr lvl="1"/>
                <a:r>
                  <a:rPr lang="en-US" dirty="0">
                    <a:latin typeface="Avenir Next" panose="020B0503020202020204" pitchFamily="34" charset="0"/>
                  </a:rPr>
                  <a:t>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trees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samples</a:t>
                </a:r>
              </a:p>
              <a:p>
                <a:pPr lvl="1"/>
                <a:r>
                  <a:rPr lang="en-US" dirty="0">
                    <a:latin typeface="Avenir Next" panose="020B0503020202020204" pitchFamily="34" charset="0"/>
                  </a:rPr>
                  <a:t>Predictions are aggregated across trees to get final output</a:t>
                </a:r>
              </a:p>
              <a:p>
                <a:pPr lvl="2"/>
                <a:r>
                  <a:rPr lang="en-US" dirty="0">
                    <a:latin typeface="Avenir Next" panose="020B0503020202020204" pitchFamily="34" charset="0"/>
                  </a:rPr>
                  <a:t>Regression: average</a:t>
                </a:r>
              </a:p>
              <a:p>
                <a:pPr lvl="2"/>
                <a:r>
                  <a:rPr lang="en-US" dirty="0">
                    <a:latin typeface="Avenir Next" panose="020B0503020202020204" pitchFamily="34" charset="0"/>
                  </a:rPr>
                  <a:t>Classification: majority vote</a:t>
                </a:r>
              </a:p>
              <a:p>
                <a:r>
                  <a:rPr lang="en-US" dirty="0">
                    <a:latin typeface="Avenir Next" panose="020B0503020202020204" pitchFamily="34" charset="0"/>
                  </a:rPr>
                  <a:t>Trees are built </a:t>
                </a:r>
                <a:r>
                  <a:rPr lang="en-US" b="1" dirty="0">
                    <a:latin typeface="Avenir Next" panose="020B0503020202020204" pitchFamily="34" charset="0"/>
                  </a:rPr>
                  <a:t>simultaneously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69A85-2106-7C46-B68C-033855712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6833" y="1057836"/>
                <a:ext cx="11216640" cy="5111192"/>
              </a:xfrm>
              <a:blipFill>
                <a:blip r:embed="rId2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3DC7E70-051A-EA49-905D-A24F490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A280-50E9-4D41-979B-4F8EBE5ED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03226B63-FC15-AC4B-AA00-2E1B1CD7E8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075201"/>
                  </p:ext>
                </p:extLst>
              </p:nvPr>
            </p:nvGraphicFramePr>
            <p:xfrm>
              <a:off x="485986" y="2545976"/>
              <a:ext cx="11215792" cy="32875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03226B63-FC15-AC4B-AA00-2E1B1CD7E8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075201"/>
                  </p:ext>
                </p:extLst>
              </p:nvPr>
            </p:nvGraphicFramePr>
            <p:xfrm>
              <a:off x="485986" y="2545976"/>
              <a:ext cx="11215792" cy="32875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E72E8EEE-C1C9-2F45-9BCF-3B4E794E4671}"/>
              </a:ext>
            </a:extLst>
          </p:cNvPr>
          <p:cNvSpPr>
            <a:spLocks noChangeAspect="1"/>
          </p:cNvSpPr>
          <p:nvPr/>
        </p:nvSpPr>
        <p:spPr>
          <a:xfrm>
            <a:off x="5242658" y="2689411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F7CEB7-EAD3-274F-B1A8-E8D95208A871}"/>
              </a:ext>
            </a:extLst>
          </p:cNvPr>
          <p:cNvSpPr>
            <a:spLocks noChangeAspect="1"/>
          </p:cNvSpPr>
          <p:nvPr/>
        </p:nvSpPr>
        <p:spPr>
          <a:xfrm>
            <a:off x="5516978" y="3034312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D71F82-A366-4846-B6F6-A025FD53CA60}"/>
              </a:ext>
            </a:extLst>
          </p:cNvPr>
          <p:cNvSpPr>
            <a:spLocks noChangeAspect="1"/>
          </p:cNvSpPr>
          <p:nvPr/>
        </p:nvSpPr>
        <p:spPr>
          <a:xfrm>
            <a:off x="5637105" y="2671482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5771F4-9B6B-5145-AEB0-68224CC22541}"/>
              </a:ext>
            </a:extLst>
          </p:cNvPr>
          <p:cNvSpPr>
            <a:spLocks noChangeAspect="1"/>
          </p:cNvSpPr>
          <p:nvPr/>
        </p:nvSpPr>
        <p:spPr>
          <a:xfrm>
            <a:off x="5896883" y="2965403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808F06-5CF3-8E4C-B4A8-3508EFCD6345}"/>
              </a:ext>
            </a:extLst>
          </p:cNvPr>
          <p:cNvSpPr>
            <a:spLocks noChangeAspect="1"/>
          </p:cNvSpPr>
          <p:nvPr/>
        </p:nvSpPr>
        <p:spPr>
          <a:xfrm>
            <a:off x="6041314" y="2660388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AF57F0-CA2E-0147-9388-010B85FB5592}"/>
              </a:ext>
            </a:extLst>
          </p:cNvPr>
          <p:cNvSpPr>
            <a:spLocks noChangeAspect="1"/>
          </p:cNvSpPr>
          <p:nvPr/>
        </p:nvSpPr>
        <p:spPr>
          <a:xfrm>
            <a:off x="6291330" y="2944242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F081DE-F7D5-3544-8A06-00B42C1BBAD2}"/>
              </a:ext>
            </a:extLst>
          </p:cNvPr>
          <p:cNvSpPr>
            <a:spLocks noChangeAspect="1"/>
          </p:cNvSpPr>
          <p:nvPr/>
        </p:nvSpPr>
        <p:spPr>
          <a:xfrm>
            <a:off x="6449906" y="2608035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A73649-2B30-8846-9E86-A1A810D795AF}"/>
              </a:ext>
            </a:extLst>
          </p:cNvPr>
          <p:cNvSpPr>
            <a:spLocks noChangeAspect="1"/>
          </p:cNvSpPr>
          <p:nvPr/>
        </p:nvSpPr>
        <p:spPr>
          <a:xfrm>
            <a:off x="6087881" y="3270418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DAFBCA-4274-3B4B-9265-2F0EA8FA446B}"/>
              </a:ext>
            </a:extLst>
          </p:cNvPr>
          <p:cNvSpPr>
            <a:spLocks noChangeAspect="1"/>
          </p:cNvSpPr>
          <p:nvPr/>
        </p:nvSpPr>
        <p:spPr>
          <a:xfrm>
            <a:off x="6767756" y="3459434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0FCC46-0FA3-6B4C-BC26-DD29422D0125}"/>
              </a:ext>
            </a:extLst>
          </p:cNvPr>
          <p:cNvSpPr txBox="1"/>
          <p:nvPr/>
        </p:nvSpPr>
        <p:spPr>
          <a:xfrm>
            <a:off x="4679425" y="6410443"/>
            <a:ext cx="2689411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Ensemble of trees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967B5D-B97F-A54E-94A4-4E686363AAF6}"/>
              </a:ext>
            </a:extLst>
          </p:cNvPr>
          <p:cNvCxnSpPr>
            <a:cxnSpLocks/>
          </p:cNvCxnSpPr>
          <p:nvPr/>
        </p:nvCxnSpPr>
        <p:spPr>
          <a:xfrm>
            <a:off x="2006399" y="5843067"/>
            <a:ext cx="0" cy="272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E5FD57-5384-D84C-8912-6F89818D0899}"/>
              </a:ext>
            </a:extLst>
          </p:cNvPr>
          <p:cNvCxnSpPr>
            <a:cxnSpLocks/>
          </p:cNvCxnSpPr>
          <p:nvPr/>
        </p:nvCxnSpPr>
        <p:spPr>
          <a:xfrm>
            <a:off x="2006398" y="6125630"/>
            <a:ext cx="40177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339101-ADC5-E445-8C42-69F9977DD991}"/>
              </a:ext>
            </a:extLst>
          </p:cNvPr>
          <p:cNvCxnSpPr>
            <a:cxnSpLocks/>
          </p:cNvCxnSpPr>
          <p:nvPr/>
        </p:nvCxnSpPr>
        <p:spPr>
          <a:xfrm>
            <a:off x="6024131" y="6124952"/>
            <a:ext cx="40953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E43AEF-71E0-A74A-A8D6-42B641BDEF16}"/>
              </a:ext>
            </a:extLst>
          </p:cNvPr>
          <p:cNvCxnSpPr>
            <a:cxnSpLocks/>
          </p:cNvCxnSpPr>
          <p:nvPr/>
        </p:nvCxnSpPr>
        <p:spPr>
          <a:xfrm>
            <a:off x="4794423" y="5843067"/>
            <a:ext cx="0" cy="272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2478EE-0C84-F84D-9ED9-B266973A2BAD}"/>
              </a:ext>
            </a:extLst>
          </p:cNvPr>
          <p:cNvCxnSpPr>
            <a:cxnSpLocks/>
          </p:cNvCxnSpPr>
          <p:nvPr/>
        </p:nvCxnSpPr>
        <p:spPr>
          <a:xfrm>
            <a:off x="7501763" y="5843067"/>
            <a:ext cx="0" cy="272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0F528D-81C4-C94F-A228-A454163B3BE2}"/>
              </a:ext>
            </a:extLst>
          </p:cNvPr>
          <p:cNvCxnSpPr>
            <a:cxnSpLocks/>
          </p:cNvCxnSpPr>
          <p:nvPr/>
        </p:nvCxnSpPr>
        <p:spPr>
          <a:xfrm>
            <a:off x="10119458" y="5850602"/>
            <a:ext cx="0" cy="2653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11819C-4321-6240-9D75-040B90ACDC79}"/>
              </a:ext>
            </a:extLst>
          </p:cNvPr>
          <p:cNvCxnSpPr>
            <a:cxnSpLocks/>
          </p:cNvCxnSpPr>
          <p:nvPr/>
        </p:nvCxnSpPr>
        <p:spPr>
          <a:xfrm>
            <a:off x="6024131" y="6124952"/>
            <a:ext cx="0" cy="272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DA8B1479-EFA9-EE41-BAE2-5F0087E8E1CC}"/>
              </a:ext>
            </a:extLst>
          </p:cNvPr>
          <p:cNvSpPr>
            <a:spLocks noChangeAspect="1"/>
          </p:cNvSpPr>
          <p:nvPr/>
        </p:nvSpPr>
        <p:spPr>
          <a:xfrm>
            <a:off x="1253364" y="4534108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9754B9-B7AA-2345-8EBA-2ACF94F1BE7F}"/>
              </a:ext>
            </a:extLst>
          </p:cNvPr>
          <p:cNvSpPr>
            <a:spLocks noChangeAspect="1"/>
          </p:cNvSpPr>
          <p:nvPr/>
        </p:nvSpPr>
        <p:spPr>
          <a:xfrm>
            <a:off x="2710551" y="4529196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30930-6185-3E40-B7B5-819B4EDF77BE}"/>
              </a:ext>
            </a:extLst>
          </p:cNvPr>
          <p:cNvSpPr>
            <a:spLocks noChangeAspect="1"/>
          </p:cNvSpPr>
          <p:nvPr/>
        </p:nvSpPr>
        <p:spPr>
          <a:xfrm>
            <a:off x="3845054" y="4529196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54F1ED-7433-5645-87C3-C66271234BD9}"/>
              </a:ext>
            </a:extLst>
          </p:cNvPr>
          <p:cNvSpPr>
            <a:spLocks noChangeAspect="1"/>
          </p:cNvSpPr>
          <p:nvPr/>
        </p:nvSpPr>
        <p:spPr>
          <a:xfrm>
            <a:off x="1621081" y="453990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E52DD2-5598-7942-9D2A-3D7342D95D79}"/>
              </a:ext>
            </a:extLst>
          </p:cNvPr>
          <p:cNvSpPr>
            <a:spLocks noChangeAspect="1"/>
          </p:cNvSpPr>
          <p:nvPr/>
        </p:nvSpPr>
        <p:spPr>
          <a:xfrm>
            <a:off x="2380068" y="4529196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96BD78-CBFB-B24D-9A27-365C25305FE1}"/>
              </a:ext>
            </a:extLst>
          </p:cNvPr>
          <p:cNvSpPr>
            <a:spLocks noChangeAspect="1"/>
          </p:cNvSpPr>
          <p:nvPr/>
        </p:nvSpPr>
        <p:spPr>
          <a:xfrm>
            <a:off x="1978162" y="453990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EC10B78-3472-9846-8A0E-BF8B0149DB70}"/>
              </a:ext>
            </a:extLst>
          </p:cNvPr>
          <p:cNvSpPr>
            <a:spLocks noChangeAspect="1"/>
          </p:cNvSpPr>
          <p:nvPr/>
        </p:nvSpPr>
        <p:spPr>
          <a:xfrm>
            <a:off x="4202640" y="45291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298D61-8E0D-8A4F-8642-B423C69E1593}"/>
              </a:ext>
            </a:extLst>
          </p:cNvPr>
          <p:cNvSpPr>
            <a:spLocks noChangeAspect="1"/>
          </p:cNvSpPr>
          <p:nvPr/>
        </p:nvSpPr>
        <p:spPr>
          <a:xfrm>
            <a:off x="5340204" y="4539574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43FC6B-6113-0B41-BF02-80BA1C50AF41}"/>
              </a:ext>
            </a:extLst>
          </p:cNvPr>
          <p:cNvSpPr>
            <a:spLocks noChangeAspect="1"/>
          </p:cNvSpPr>
          <p:nvPr/>
        </p:nvSpPr>
        <p:spPr>
          <a:xfrm>
            <a:off x="4567496" y="453990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A4664E-D060-8545-A3A6-210AEF1D271F}"/>
              </a:ext>
            </a:extLst>
          </p:cNvPr>
          <p:cNvSpPr>
            <a:spLocks noChangeAspect="1"/>
          </p:cNvSpPr>
          <p:nvPr/>
        </p:nvSpPr>
        <p:spPr>
          <a:xfrm>
            <a:off x="4953850" y="453957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45ECD2-6BF1-C04D-A010-7D7AFCBC89B0}"/>
              </a:ext>
            </a:extLst>
          </p:cNvPr>
          <p:cNvSpPr>
            <a:spLocks noChangeAspect="1"/>
          </p:cNvSpPr>
          <p:nvPr/>
        </p:nvSpPr>
        <p:spPr>
          <a:xfrm>
            <a:off x="9250221" y="4535781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0DCE11-F283-8649-8A02-64A094939816}"/>
              </a:ext>
            </a:extLst>
          </p:cNvPr>
          <p:cNvSpPr>
            <a:spLocks noChangeAspect="1"/>
          </p:cNvSpPr>
          <p:nvPr/>
        </p:nvSpPr>
        <p:spPr>
          <a:xfrm>
            <a:off x="10752641" y="4529196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1B3047-1705-7D42-95AD-0E96DA295139}"/>
              </a:ext>
            </a:extLst>
          </p:cNvPr>
          <p:cNvSpPr>
            <a:spLocks noChangeAspect="1"/>
          </p:cNvSpPr>
          <p:nvPr/>
        </p:nvSpPr>
        <p:spPr>
          <a:xfrm>
            <a:off x="10001431" y="4535781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EB90FB5-DEAE-1B44-AC1C-D577BA27B6F2}"/>
              </a:ext>
            </a:extLst>
          </p:cNvPr>
          <p:cNvSpPr>
            <a:spLocks noChangeAspect="1"/>
          </p:cNvSpPr>
          <p:nvPr/>
        </p:nvSpPr>
        <p:spPr>
          <a:xfrm>
            <a:off x="9622432" y="4529196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648355-C382-7A42-950C-13353FD09BAD}"/>
              </a:ext>
            </a:extLst>
          </p:cNvPr>
          <p:cNvSpPr>
            <a:spLocks noChangeAspect="1"/>
          </p:cNvSpPr>
          <p:nvPr/>
        </p:nvSpPr>
        <p:spPr>
          <a:xfrm>
            <a:off x="10380430" y="4535781"/>
            <a:ext cx="274320" cy="2743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9E39BA-C624-6044-8B6C-44F42A5A987E}"/>
              </a:ext>
            </a:extLst>
          </p:cNvPr>
          <p:cNvSpPr txBox="1"/>
          <p:nvPr/>
        </p:nvSpPr>
        <p:spPr>
          <a:xfrm rot="16200000">
            <a:off x="-105681" y="4870686"/>
            <a:ext cx="169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Bootstrapping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A70FAD-3E60-454A-8F78-3800EAB1F9E2}"/>
              </a:ext>
            </a:extLst>
          </p:cNvPr>
          <p:cNvSpPr txBox="1"/>
          <p:nvPr/>
        </p:nvSpPr>
        <p:spPr>
          <a:xfrm>
            <a:off x="7181413" y="297738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Original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579E64-B5F6-E841-AE7F-7C15014F9802}"/>
              </a:ext>
            </a:extLst>
          </p:cNvPr>
          <p:cNvSpPr txBox="1"/>
          <p:nvPr/>
        </p:nvSpPr>
        <p:spPr>
          <a:xfrm>
            <a:off x="2847711" y="6144303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Aggregating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709DF36-5BB5-0144-9407-A533EDE646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5172086" y="2624528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E844F9A-1C80-5F4E-A50C-ABE3FF0E98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2" t="771" r="52893" b="77041"/>
          <a:stretch/>
        </p:blipFill>
        <p:spPr>
          <a:xfrm>
            <a:off x="5564440" y="2587125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0EEBA4-0E00-6C4E-8DC5-B5838202B2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5162050" y="3525669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409257-2223-AE4A-B00C-16D6C2B511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6430010" y="2570769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9C12DE1-3768-B649-A4CC-7BE5263AFA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5871141" y="3558532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F2D57E7-8857-A645-BBA2-3BCB959C6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6473927" y="3136018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D897EED-FB54-534A-93AE-969540DC0E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5854760" y="2930670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4CB704-06F5-284C-9771-887D2AAC34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1173921" y="4490061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024156-7062-0042-8F9D-7C40A25149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1557446" y="448893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DDE81A9-2C60-3B48-A43D-78F48512F6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1940980" y="4498470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5A9AD34-76F3-E44C-8AE1-2B3C6DE68A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3" t="279" r="76127" b="77028"/>
          <a:stretch/>
        </p:blipFill>
        <p:spPr>
          <a:xfrm>
            <a:off x="3806439" y="4498470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D26694-F8CC-034A-B79A-AC850E6D9C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2" t="771" r="52893" b="77041"/>
          <a:stretch/>
        </p:blipFill>
        <p:spPr>
          <a:xfrm>
            <a:off x="5563332" y="3348839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8DD7EC-0D98-4240-8AA9-AB7E375E40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2" t="771" r="52893" b="77041"/>
          <a:stretch/>
        </p:blipFill>
        <p:spPr>
          <a:xfrm>
            <a:off x="2687949" y="4500437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2C27C45-AFB5-E245-874E-12E7642DFB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2" t="771" r="52893" b="77041"/>
          <a:stretch/>
        </p:blipFill>
        <p:spPr>
          <a:xfrm>
            <a:off x="5336516" y="4498495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929AB9-C465-504E-96C7-EC445978D0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2" t="771" r="52893" b="77041"/>
          <a:stretch/>
        </p:blipFill>
        <p:spPr>
          <a:xfrm>
            <a:off x="10706410" y="4498470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29D48E2-9CA1-AF48-8615-4E79EEF9DE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5999990" y="2591303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4369E5F-DF5D-2641-ADDB-995B1917D6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5119792" y="3119079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6F832B0-667E-D348-B9D5-3FD4B0DA2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6070980" y="3239626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18B3454-23B1-4E4E-881D-FF4549B2B7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6725790" y="2837613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2C01F26-4C17-CB4B-B191-C6405E0E8C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6738191" y="3413714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5AE90EB-92B3-1247-8C9A-9E017B131D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2324514" y="449006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F0331D6-918E-2B4D-AF9A-F250E80C1F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9207044" y="4498470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DB65F22-3233-D04A-B7D8-D77063C738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9593958" y="4482408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67FFEBA-A49E-B748-9BD4-1DC68973E6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9973184" y="4490104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CF284CA-E34C-A34B-B212-D229EDBDFF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94" t="52715" r="51499" b="24778"/>
          <a:stretch/>
        </p:blipFill>
        <p:spPr>
          <a:xfrm>
            <a:off x="10343812" y="4483246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7B33FFB-9DDC-8344-BCE4-F3D3593F7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5482772" y="2969015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E3B0D4E-1DC3-8E45-A283-64BB2B11F3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6227634" y="2863676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FDEBFF6-4DDD-8B4D-85EC-6EC9CAFB8D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6361473" y="3544738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0C601A8-8FC2-FE40-AE0C-635E48C9B8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4173906" y="4482408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8385A71-8157-A845-BB53-46098E8F9A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4551520" y="4489152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666317D-384E-A348-9924-F63BFDFC7D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82" t="54756" r="28003" b="22139"/>
          <a:stretch/>
        </p:blipFill>
        <p:spPr>
          <a:xfrm>
            <a:off x="4927440" y="4492100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846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FB0-03A3-1145-8DAC-D49D7BF5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Pros and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0691C-2E00-D140-8C05-87C745900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u="sng" dirty="0"/>
              <a:t>Pros</a:t>
            </a:r>
          </a:p>
          <a:p>
            <a:r>
              <a:rPr lang="en-US" dirty="0"/>
              <a:t>Model is less likely to </a:t>
            </a:r>
            <a:r>
              <a:rPr lang="en-US" b="1" dirty="0"/>
              <a:t>overfit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Averages across multiple trees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Uses subsets of all variables, so the trees are uncorrelated (not associated) with another</a:t>
            </a:r>
          </a:p>
          <a:p>
            <a:r>
              <a:rPr lang="en-US" dirty="0"/>
              <a:t>Easy to use – it's a </a:t>
            </a:r>
            <a:r>
              <a:rPr lang="en-US" b="1" dirty="0"/>
              <a:t>combination</a:t>
            </a:r>
            <a:r>
              <a:rPr lang="en-US" dirty="0"/>
              <a:t> of decision trees</a:t>
            </a:r>
          </a:p>
          <a:p>
            <a:r>
              <a:rPr lang="en-US" dirty="0"/>
              <a:t>Inherently provides </a:t>
            </a:r>
            <a:r>
              <a:rPr lang="en-US" b="1" dirty="0"/>
              <a:t>variable importance</a:t>
            </a:r>
            <a:r>
              <a:rPr lang="en-US" dirty="0"/>
              <a:t> (which features contribute most to the predictions)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Not all variables are used at every split, so the impact of leaving a variable out is easily obtained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u="sng" dirty="0"/>
              <a:t>Cons</a:t>
            </a:r>
          </a:p>
          <a:p>
            <a:r>
              <a:rPr lang="en-US" dirty="0"/>
              <a:t>Since so many decision trees are fit, need a lot of </a:t>
            </a:r>
            <a:r>
              <a:rPr lang="en-US" b="1" dirty="0"/>
              <a:t>memor</a:t>
            </a:r>
            <a:r>
              <a:rPr lang="en-US" dirty="0"/>
              <a:t>y and </a:t>
            </a:r>
            <a:r>
              <a:rPr lang="en-US" b="1" dirty="0"/>
              <a:t>computation resources </a:t>
            </a:r>
            <a:r>
              <a:rPr lang="en-US" dirty="0"/>
              <a:t>– problems when the data is large</a:t>
            </a:r>
          </a:p>
          <a:p>
            <a:r>
              <a:rPr lang="en-US" dirty="0"/>
              <a:t>Can be difficult to interpret – what does an average of many decision trees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99841-5126-9046-9159-DD0377A8DB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BA4F-B6A8-9F4E-890C-A1670202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9ECC-6AD0-4544-8B42-ED59EB2E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863524"/>
            <a:ext cx="11216640" cy="4305503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 import datasets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RandomForestRegressor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datasets.load_digits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mnist.data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mnist.target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100, criterion 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gini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None,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'sqrt')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4251-EAC4-9045-A876-9BB014FF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60BA9-7D10-6045-BA9B-0648B2F2B121}"/>
              </a:ext>
            </a:extLst>
          </p:cNvPr>
          <p:cNvSpPr txBox="1"/>
          <p:nvPr/>
        </p:nvSpPr>
        <p:spPr>
          <a:xfrm>
            <a:off x="4340505" y="4097439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Number of trees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3337D6-5972-544B-B72B-4C76C5983EE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347505" y="4466771"/>
            <a:ext cx="34722" cy="3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1F7982-9F8B-2E4E-B703-43F387139809}"/>
              </a:ext>
            </a:extLst>
          </p:cNvPr>
          <p:cNvSpPr txBox="1"/>
          <p:nvPr/>
        </p:nvSpPr>
        <p:spPr>
          <a:xfrm>
            <a:off x="6726818" y="3820440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splits are determined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0DC24-FE03-D748-ADA8-DE736A549AE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85590" y="4466771"/>
            <a:ext cx="82950" cy="3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881C80-8FC1-C841-AAA2-2840CFC963C7}"/>
              </a:ext>
            </a:extLst>
          </p:cNvPr>
          <p:cNvSpPr txBox="1"/>
          <p:nvPr/>
        </p:nvSpPr>
        <p:spPr>
          <a:xfrm>
            <a:off x="9113131" y="3785717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deep trees are grown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FCD21-44F0-8B4C-881E-8FB1FFF29A6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154853" y="4432048"/>
            <a:ext cx="0" cy="34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547560-81A7-DE44-858A-942995F734B5}"/>
              </a:ext>
            </a:extLst>
          </p:cNvPr>
          <p:cNvSpPr txBox="1"/>
          <p:nvPr/>
        </p:nvSpPr>
        <p:spPr>
          <a:xfrm>
            <a:off x="4726327" y="5180828"/>
            <a:ext cx="304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Size of feature subset used at each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03A3DA-37EF-D841-A106-12612CF20D16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062714" y="5180828"/>
            <a:ext cx="663613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C8BDFE-AAE0-A14D-B870-855C4C4D0B73}"/>
              </a:ext>
            </a:extLst>
          </p:cNvPr>
          <p:cNvSpPr/>
          <p:nvPr/>
        </p:nvSpPr>
        <p:spPr>
          <a:xfrm>
            <a:off x="4377157" y="1832372"/>
            <a:ext cx="2266710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Import packages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FBB3FE-E9CB-834E-90AD-B6990A5E577E}"/>
              </a:ext>
            </a:extLst>
          </p:cNvPr>
          <p:cNvSpPr/>
          <p:nvPr/>
        </p:nvSpPr>
        <p:spPr>
          <a:xfrm>
            <a:off x="3137220" y="3520027"/>
            <a:ext cx="1850987" cy="5084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Load data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F12AB5-D357-1F4C-AB11-D890372AEB12}"/>
              </a:ext>
            </a:extLst>
          </p:cNvPr>
          <p:cNvSpPr/>
          <p:nvPr/>
        </p:nvSpPr>
        <p:spPr>
          <a:xfrm>
            <a:off x="486833" y="4354697"/>
            <a:ext cx="1747298" cy="36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Fit the model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C73F66D-7EFC-584B-860B-219110E9C8E4}"/>
              </a:ext>
            </a:extLst>
          </p:cNvPr>
          <p:cNvSpPr/>
          <p:nvPr/>
        </p:nvSpPr>
        <p:spPr>
          <a:xfrm>
            <a:off x="2656385" y="6183654"/>
            <a:ext cx="2069942" cy="3822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Make predictions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9E0012E-EE81-7843-B622-C2004DECD7E3}"/>
              </a:ext>
            </a:extLst>
          </p:cNvPr>
          <p:cNvCxnSpPr>
            <a:cxnSpLocks/>
          </p:cNvCxnSpPr>
          <p:nvPr/>
        </p:nvCxnSpPr>
        <p:spPr>
          <a:xfrm rot="10800000">
            <a:off x="2330825" y="6224305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9F87F07-57FB-E042-B652-5474FF230B2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234131" y="4538585"/>
            <a:ext cx="422254" cy="255779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DC66C28-D530-4C44-8E11-43A96E3405E8}"/>
              </a:ext>
            </a:extLst>
          </p:cNvPr>
          <p:cNvCxnSpPr>
            <a:cxnSpLocks/>
          </p:cNvCxnSpPr>
          <p:nvPr/>
        </p:nvCxnSpPr>
        <p:spPr>
          <a:xfrm rot="10800000">
            <a:off x="2811660" y="3586203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4FC8A59-380E-6C48-B707-EDF506B1088C}"/>
              </a:ext>
            </a:extLst>
          </p:cNvPr>
          <p:cNvCxnSpPr>
            <a:cxnSpLocks/>
          </p:cNvCxnSpPr>
          <p:nvPr/>
        </p:nvCxnSpPr>
        <p:spPr>
          <a:xfrm>
            <a:off x="6643867" y="2040454"/>
            <a:ext cx="422254" cy="209481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C1F47E-0CCE-1545-92D9-FB55317CFBE8}"/>
              </a:ext>
            </a:extLst>
          </p:cNvPr>
          <p:cNvCxnSpPr/>
          <p:nvPr/>
        </p:nvCxnSpPr>
        <p:spPr>
          <a:xfrm flipH="1">
            <a:off x="4062713" y="2073269"/>
            <a:ext cx="277792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B798-94D3-B54F-9A04-AC0278BC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9ED50-F5FE-EA4D-8313-7A317A475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308848"/>
            <a:ext cx="11216640" cy="4860180"/>
          </a:xfrm>
        </p:spPr>
        <p:txBody>
          <a:bodyPr/>
          <a:lstStyle/>
          <a:p>
            <a:r>
              <a:rPr lang="en-US" dirty="0"/>
              <a:t>How does you make a decision?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Series of </a:t>
            </a:r>
            <a:r>
              <a:rPr lang="en-US" b="1" dirty="0">
                <a:latin typeface="Avenir Next" panose="020B0503020202020204" pitchFamily="34" charset="0"/>
              </a:rPr>
              <a:t>Yes/No</a:t>
            </a:r>
            <a:r>
              <a:rPr lang="en-US" dirty="0">
                <a:latin typeface="Avenir Next" panose="020B0503020202020204" pitchFamily="34" charset="0"/>
              </a:rPr>
              <a:t> questions (alternatively, True/False)</a:t>
            </a:r>
          </a:p>
          <a:p>
            <a:r>
              <a:rPr lang="en-US" dirty="0"/>
              <a:t>When you decide what you want for lunch – what kinds of questions do you ask yourself?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Am I hungry? 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If yes, do I want to make something?</a:t>
            </a:r>
          </a:p>
          <a:p>
            <a:pPr lvl="2"/>
            <a:r>
              <a:rPr lang="en-US" dirty="0">
                <a:latin typeface="Avenir Next" panose="020B0503020202020204" pitchFamily="34" charset="0"/>
              </a:rPr>
              <a:t>If yes, make a sandwich.</a:t>
            </a:r>
          </a:p>
          <a:p>
            <a:pPr lvl="2"/>
            <a:r>
              <a:rPr lang="en-US" dirty="0">
                <a:latin typeface="Avenir Next" panose="020B0503020202020204" pitchFamily="34" charset="0"/>
              </a:rPr>
              <a:t>If no, buy food.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If no, don't eat.</a:t>
            </a:r>
          </a:p>
          <a:p>
            <a:r>
              <a:rPr lang="en-US" dirty="0"/>
              <a:t>Think of it like a (complicated) </a:t>
            </a:r>
            <a:r>
              <a:rPr lang="en-US" b="1" dirty="0"/>
              <a:t>flow chart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21CA7-B1C1-2444-9AB2-014FEA8C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873" y="2836847"/>
            <a:ext cx="3657600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980B0C-E501-C348-8841-218AB30AB200}"/>
              </a:ext>
            </a:extLst>
          </p:cNvPr>
          <p:cNvSpPr/>
          <p:nvPr/>
        </p:nvSpPr>
        <p:spPr>
          <a:xfrm>
            <a:off x="7557198" y="2621403"/>
            <a:ext cx="46348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latin typeface="Avenir Next" panose="020B0503020202020204" pitchFamily="34" charset="0"/>
              </a:rPr>
              <a:t>Source</a:t>
            </a:r>
            <a:r>
              <a:rPr lang="en-US" sz="800" dirty="0">
                <a:latin typeface="Avenir Next" panose="020B0503020202020204" pitchFamily="34" charset="0"/>
              </a:rPr>
              <a:t>: https://</a:t>
            </a:r>
            <a:r>
              <a:rPr lang="en-US" sz="800" dirty="0" err="1">
                <a:latin typeface="Avenir Next" panose="020B0503020202020204" pitchFamily="34" charset="0"/>
              </a:rPr>
              <a:t>disney.fandom.com</a:t>
            </a:r>
            <a:r>
              <a:rPr lang="en-US" sz="800" dirty="0">
                <a:latin typeface="Avenir Next" panose="020B0503020202020204" pitchFamily="34" charset="0"/>
              </a:rPr>
              <a:t>/wiki/Variants/</a:t>
            </a:r>
            <a:r>
              <a:rPr lang="en-US" sz="800" dirty="0" err="1">
                <a:latin typeface="Avenir Next" panose="020B0503020202020204" pitchFamily="34" charset="0"/>
              </a:rPr>
              <a:t>Gallery?file</a:t>
            </a:r>
            <a:r>
              <a:rPr lang="en-US" sz="800" dirty="0">
                <a:latin typeface="Avenir Next" panose="020B0503020202020204" pitchFamily="34" charset="0"/>
              </a:rPr>
              <a:t>=</a:t>
            </a:r>
            <a:r>
              <a:rPr lang="en-US" sz="800" dirty="0" err="1">
                <a:latin typeface="Avenir Next" panose="020B0503020202020204" pitchFamily="34" charset="0"/>
              </a:rPr>
              <a:t>Loki_Variants_promo_image.png</a:t>
            </a:r>
            <a:endParaRPr lang="en-US" sz="800" dirty="0">
              <a:latin typeface="Avenir Next" panose="020B0503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1743D-0F58-384B-B1C6-C5B699114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DA9023-BB8E-344F-A61F-FC4AB452497E}"/>
              </a:ext>
            </a:extLst>
          </p:cNvPr>
          <p:cNvSpPr txBox="1">
            <a:spLocks/>
          </p:cNvSpPr>
          <p:nvPr/>
        </p:nvSpPr>
        <p:spPr>
          <a:xfrm>
            <a:off x="486833" y="4143283"/>
            <a:ext cx="7464861" cy="225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Think of it like </a:t>
            </a:r>
            <a:r>
              <a:rPr lang="en-US" b="1" kern="0" dirty="0"/>
              <a:t>alternate realities </a:t>
            </a:r>
            <a:r>
              <a:rPr lang="en-US" kern="0" dirty="0"/>
              <a:t>in the </a:t>
            </a:r>
            <a:r>
              <a:rPr lang="en-US" b="1" kern="0" dirty="0"/>
              <a:t>multiverse</a:t>
            </a:r>
            <a:r>
              <a:rPr lang="en-US" kern="0" dirty="0"/>
              <a:t>… from a single starting point, each choice you make creates branches that lead to different outcomes</a:t>
            </a:r>
          </a:p>
          <a:p>
            <a:pPr lvl="1"/>
            <a:r>
              <a:rPr lang="en-US" kern="0" dirty="0">
                <a:latin typeface="Avenir Next" panose="020B0503020202020204" pitchFamily="34" charset="0"/>
              </a:rPr>
              <a:t>Different decisions lead you to different variants of the same response</a:t>
            </a:r>
          </a:p>
          <a:p>
            <a:pPr lvl="1"/>
            <a:r>
              <a:rPr lang="en-US" kern="0" dirty="0">
                <a:latin typeface="Avenir Next" panose="020B0503020202020204" pitchFamily="34" charset="0"/>
              </a:rPr>
              <a:t>In "Loki," different decisions lead to different timelines, which lead to different Loki </a:t>
            </a:r>
            <a:r>
              <a:rPr lang="en-US" b="1" kern="0" dirty="0">
                <a:latin typeface="Avenir Next" panose="020B0503020202020204" pitchFamily="34" charset="0"/>
              </a:rPr>
              <a:t>variants</a:t>
            </a:r>
          </a:p>
        </p:txBody>
      </p:sp>
    </p:spTree>
    <p:extLst>
      <p:ext uri="{BB962C8B-B14F-4D97-AF65-F5344CB8AC3E}">
        <p14:creationId xmlns:p14="http://schemas.microsoft.com/office/powerpoint/2010/main" val="29466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6656-1AA1-384C-AA7E-080FEA16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C4B5-AB9C-9C4A-8CF4-BDBD90242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018572"/>
            <a:ext cx="11216640" cy="515045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(30, 10)) 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_[1],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, filled = True)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2DBC6-0A3F-2F40-A749-FE01CD9D4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3DF0C-F0DA-5547-B40E-B58F446E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6" y="2741614"/>
            <a:ext cx="10744200" cy="3543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AABAA3-08A2-0F4E-90F6-940ED219C819}"/>
              </a:ext>
            </a:extLst>
          </p:cNvPr>
          <p:cNvSpPr/>
          <p:nvPr/>
        </p:nvSpPr>
        <p:spPr>
          <a:xfrm>
            <a:off x="7456022" y="1542617"/>
            <a:ext cx="3760617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Plot one of the trees in the forest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DA9091-8720-8C48-98DB-24FB87601AE7}"/>
              </a:ext>
            </a:extLst>
          </p:cNvPr>
          <p:cNvCxnSpPr>
            <a:cxnSpLocks/>
          </p:cNvCxnSpPr>
          <p:nvPr/>
        </p:nvCxnSpPr>
        <p:spPr>
          <a:xfrm flipH="1">
            <a:off x="6748041" y="1783514"/>
            <a:ext cx="671330" cy="519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5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BA4F-B6A8-9F4E-890C-A1670202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9ECC-6AD0-4544-8B42-ED59EB2E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print("Accuracy: 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feature_imp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clf.feature_importances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(ascending = 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4251-EAC4-9045-A876-9BB014FF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FC76BE-2578-E545-A64B-013903738008}"/>
              </a:ext>
            </a:extLst>
          </p:cNvPr>
          <p:cNvSpPr/>
          <p:nvPr/>
        </p:nvSpPr>
        <p:spPr>
          <a:xfrm>
            <a:off x="6148084" y="1600202"/>
            <a:ext cx="2266710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Import packages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289789-E965-ED49-9C52-31D093EBF15E}"/>
              </a:ext>
            </a:extLst>
          </p:cNvPr>
          <p:cNvCxnSpPr/>
          <p:nvPr/>
        </p:nvCxnSpPr>
        <p:spPr>
          <a:xfrm flipH="1">
            <a:off x="5833640" y="1841099"/>
            <a:ext cx="277792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DC59AC-A16D-864D-B9B7-2689DA77F5B7}"/>
              </a:ext>
            </a:extLst>
          </p:cNvPr>
          <p:cNvSpPr/>
          <p:nvPr/>
        </p:nvSpPr>
        <p:spPr>
          <a:xfrm>
            <a:off x="7281439" y="2410662"/>
            <a:ext cx="2266710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Output accuracy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9AEFD5-31E8-3A44-B5EB-127113A53A69}"/>
              </a:ext>
            </a:extLst>
          </p:cNvPr>
          <p:cNvCxnSpPr/>
          <p:nvPr/>
        </p:nvCxnSpPr>
        <p:spPr>
          <a:xfrm flipH="1">
            <a:off x="6966995" y="2651559"/>
            <a:ext cx="277792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FDD928-7EDB-A641-9737-264B1EF94CFC}"/>
              </a:ext>
            </a:extLst>
          </p:cNvPr>
          <p:cNvSpPr/>
          <p:nvPr/>
        </p:nvSpPr>
        <p:spPr>
          <a:xfrm>
            <a:off x="8729238" y="3805101"/>
            <a:ext cx="2683400" cy="9636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Variable importance of the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4B286-A632-F949-80D5-11A2804E51C8}"/>
              </a:ext>
            </a:extLst>
          </p:cNvPr>
          <p:cNvCxnSpPr>
            <a:cxnSpLocks/>
          </p:cNvCxnSpPr>
          <p:nvPr/>
        </p:nvCxnSpPr>
        <p:spPr>
          <a:xfrm flipH="1" flipV="1">
            <a:off x="7981103" y="3697824"/>
            <a:ext cx="711483" cy="34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633FD-033B-1F4F-9576-C5EDA595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6" y="4045998"/>
            <a:ext cx="7493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6673F-93A9-F64A-A9C3-979A0F83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2" y="457202"/>
            <a:ext cx="8460397" cy="5714999"/>
          </a:xfrm>
        </p:spPr>
        <p:txBody>
          <a:bodyPr/>
          <a:lstStyle/>
          <a:p>
            <a:r>
              <a:rPr lang="en-US" dirty="0"/>
              <a:t>Try fitting a random forest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0765-2FFC-7D47-B23D-36ACB352FE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7A0F0-4D9F-BD46-A295-ACB2B9D0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457202"/>
            <a:ext cx="9120154" cy="5714999"/>
          </a:xfrm>
        </p:spPr>
        <p:txBody>
          <a:bodyPr/>
          <a:lstStyle/>
          <a:p>
            <a:r>
              <a:rPr lang="en-US" dirty="0"/>
              <a:t>Gradient Boosting Machines (GBMs)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83C0E-1053-FF42-9299-DE0619F6C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A4FC-6134-A34B-B6BB-CB802D86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Machines: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F2B1C-1026-764E-94A3-503B734A00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BA80D-D162-E44C-A78E-FBD6291A5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443" y="3948955"/>
            <a:ext cx="5713242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DFF876-455A-5247-8D00-7E9143038729}"/>
              </a:ext>
            </a:extLst>
          </p:cNvPr>
          <p:cNvSpPr/>
          <p:nvPr/>
        </p:nvSpPr>
        <p:spPr>
          <a:xfrm>
            <a:off x="4062552" y="6629400"/>
            <a:ext cx="33650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venir Next" panose="020B0503020202020204" pitchFamily="34" charset="0"/>
              </a:rPr>
              <a:t>Source</a:t>
            </a:r>
            <a:r>
              <a:rPr lang="en-US" sz="800" dirty="0">
                <a:latin typeface="Avenir Next" panose="020B0503020202020204" pitchFamily="34" charset="0"/>
              </a:rPr>
              <a:t>: https://</a:t>
            </a:r>
            <a:r>
              <a:rPr lang="en-US" sz="800" dirty="0" err="1">
                <a:latin typeface="Avenir Next" panose="020B0503020202020204" pitchFamily="34" charset="0"/>
              </a:rPr>
              <a:t>explained.ai</a:t>
            </a:r>
            <a:r>
              <a:rPr lang="en-US" sz="800" dirty="0">
                <a:latin typeface="Avenir Next" panose="020B0503020202020204" pitchFamily="34" charset="0"/>
              </a:rPr>
              <a:t>/gradient-boosting/L2-loss.html#sec:2.3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1A79B-155F-EB4C-92D0-82BD76B6E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golfer has a </a:t>
            </a:r>
            <a:r>
              <a:rPr lang="en-US" b="1" dirty="0"/>
              <a:t>general</a:t>
            </a:r>
            <a:r>
              <a:rPr lang="en-US" dirty="0"/>
              <a:t> idea of where the hole is</a:t>
            </a:r>
          </a:p>
          <a:p>
            <a:r>
              <a:rPr lang="en-US" dirty="0"/>
              <a:t>They'll give the golf ball a whack, and (generally) it will land somewhere closer to the hole</a:t>
            </a:r>
          </a:p>
          <a:p>
            <a:r>
              <a:rPr lang="en-US" dirty="0"/>
              <a:t>Each subsequent hit, the golfer will get </a:t>
            </a:r>
            <a:r>
              <a:rPr lang="en-US" b="1" dirty="0"/>
              <a:t>closer and closer </a:t>
            </a:r>
            <a:r>
              <a:rPr lang="en-US" dirty="0"/>
              <a:t>to the hole</a:t>
            </a:r>
          </a:p>
          <a:p>
            <a:r>
              <a:rPr lang="en-US" dirty="0"/>
              <a:t>Each hit gives the golfer a chance to </a:t>
            </a:r>
            <a:r>
              <a:rPr lang="en-US" b="1" dirty="0"/>
              <a:t>reassess</a:t>
            </a:r>
            <a:r>
              <a:rPr lang="en-US" dirty="0"/>
              <a:t> how close they are to the hole (</a:t>
            </a:r>
            <a:r>
              <a:rPr lang="en-US" b="1" dirty="0"/>
              <a:t>distance</a:t>
            </a:r>
            <a:r>
              <a:rPr lang="en-US" dirty="0"/>
              <a:t>) and which </a:t>
            </a:r>
            <a:r>
              <a:rPr lang="en-US" b="1" dirty="0"/>
              <a:t>direction</a:t>
            </a:r>
            <a:r>
              <a:rPr lang="en-US" dirty="0"/>
              <a:t> they need to go</a:t>
            </a:r>
          </a:p>
          <a:p>
            <a:r>
              <a:rPr lang="en-US" dirty="0"/>
              <a:t>Some hits may overshoot the hole, but subsequent hits will slowly get closer to the goal</a:t>
            </a:r>
          </a:p>
        </p:txBody>
      </p:sp>
    </p:spTree>
    <p:extLst>
      <p:ext uri="{BB962C8B-B14F-4D97-AF65-F5344CB8AC3E}">
        <p14:creationId xmlns:p14="http://schemas.microsoft.com/office/powerpoint/2010/main" val="6050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53B4D-58D1-FD40-982C-288C74944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5" b="55411"/>
          <a:stretch/>
        </p:blipFill>
        <p:spPr>
          <a:xfrm>
            <a:off x="3050242" y="4894728"/>
            <a:ext cx="5486400" cy="1963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E27BB-196E-BE42-9FA5-A907FBFF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Machines: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73574-25D5-8D4C-A690-DD2B5B45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210236"/>
            <a:ext cx="11216640" cy="4958792"/>
          </a:xfrm>
        </p:spPr>
        <p:txBody>
          <a:bodyPr/>
          <a:lstStyle/>
          <a:p>
            <a:r>
              <a:rPr lang="en-US" dirty="0"/>
              <a:t>Combine trees (</a:t>
            </a:r>
            <a:r>
              <a:rPr lang="en-US" b="1" dirty="0"/>
              <a:t>weak learners</a:t>
            </a:r>
            <a:r>
              <a:rPr lang="en-US" dirty="0"/>
              <a:t>) to create a sequential machine (an </a:t>
            </a:r>
            <a:r>
              <a:rPr lang="en-US" b="1" dirty="0"/>
              <a:t>ensemble</a:t>
            </a:r>
            <a:r>
              <a:rPr lang="en-US" dirty="0"/>
              <a:t> of weak learners)</a:t>
            </a:r>
          </a:p>
          <a:p>
            <a:r>
              <a:rPr lang="en-US" dirty="0"/>
              <a:t>Instead of fitting trees simultaneously, we fit trees </a:t>
            </a:r>
            <a:r>
              <a:rPr lang="en-US" b="1" dirty="0"/>
              <a:t>sequentially</a:t>
            </a:r>
            <a:r>
              <a:rPr lang="en-US" dirty="0"/>
              <a:t>, improving model fit with every iteration</a:t>
            </a:r>
          </a:p>
          <a:p>
            <a:r>
              <a:rPr lang="en-US" dirty="0"/>
              <a:t>"Gradient"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With each model, we assign difficult observations </a:t>
            </a:r>
            <a:r>
              <a:rPr lang="en-US" b="1" dirty="0">
                <a:latin typeface="Avenir Next" panose="020B0503020202020204" pitchFamily="34" charset="0"/>
              </a:rPr>
              <a:t>higher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n-US" b="1" dirty="0">
                <a:latin typeface="Avenir Next" panose="020B0503020202020204" pitchFamily="34" charset="0"/>
              </a:rPr>
              <a:t>weights</a:t>
            </a:r>
            <a:r>
              <a:rPr lang="en-US" dirty="0">
                <a:latin typeface="Avenir Next" panose="020B0503020202020204" pitchFamily="34" charset="0"/>
              </a:rPr>
              <a:t> to improve prediction performance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Each sequential model learns from the </a:t>
            </a:r>
            <a:r>
              <a:rPr lang="en-US" b="1" dirty="0">
                <a:latin typeface="Avenir Next" panose="020B0503020202020204" pitchFamily="34" charset="0"/>
              </a:rPr>
              <a:t>mistakes</a:t>
            </a:r>
            <a:r>
              <a:rPr lang="en-US" dirty="0">
                <a:latin typeface="Avenir Next" panose="020B0503020202020204" pitchFamily="34" charset="0"/>
              </a:rPr>
              <a:t> of the previous model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These errors are also known as </a:t>
            </a:r>
            <a:r>
              <a:rPr lang="en-US" b="1" dirty="0">
                <a:latin typeface="Avenir Next" panose="020B0503020202020204" pitchFamily="34" charset="0"/>
              </a:rPr>
              <a:t>residuals</a:t>
            </a:r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/>
              <a:t>"Boosting"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The above idea is known as "boosting"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We </a:t>
            </a:r>
            <a:r>
              <a:rPr lang="en-US" b="1" dirty="0">
                <a:latin typeface="Avenir Next" panose="020B0503020202020204" pitchFamily="34" charset="0"/>
              </a:rPr>
              <a:t>boost</a:t>
            </a:r>
            <a:r>
              <a:rPr lang="en-US" dirty="0">
                <a:latin typeface="Avenir Next" panose="020B0503020202020204" pitchFamily="34" charset="0"/>
              </a:rPr>
              <a:t> the signal of the most wrong observations</a:t>
            </a:r>
          </a:p>
          <a:p>
            <a:r>
              <a:rPr lang="en-US" dirty="0"/>
              <a:t>"Machines"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Final prediction is a weighted sum of all "machines" in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8FDDF-AFDB-434C-84D5-8B19D8554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9C46-4833-8E42-A3EB-A775DFC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Machines: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A70490-B4AA-8447-A959-60E5C2C33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6833" y="1296364"/>
                <a:ext cx="11216640" cy="4872663"/>
              </a:xfrm>
            </p:spPr>
            <p:txBody>
              <a:bodyPr/>
              <a:lstStyle/>
              <a:p>
                <a:r>
                  <a:rPr lang="en-US" dirty="0"/>
                  <a:t>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sequential</a:t>
                </a:r>
                <a:r>
                  <a:rPr lang="en-US" dirty="0"/>
                  <a:t>, </a:t>
                </a:r>
                <a:r>
                  <a:rPr lang="en-US" b="1" dirty="0"/>
                  <a:t>shallow</a:t>
                </a:r>
                <a:r>
                  <a:rPr lang="en-US" dirty="0"/>
                  <a:t> trees</a:t>
                </a:r>
              </a:p>
              <a:p>
                <a:r>
                  <a:rPr lang="en-US" dirty="0"/>
                  <a:t>If a tree is fit with only one split, it's called a </a:t>
                </a:r>
                <a:r>
                  <a:rPr lang="en-US" b="1" dirty="0"/>
                  <a:t>stump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A70490-B4AA-8447-A959-60E5C2C33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6833" y="1296364"/>
                <a:ext cx="11216640" cy="4872663"/>
              </a:xfrm>
              <a:blipFill>
                <a:blip r:embed="rId2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D1EC-1AAB-5C4D-9476-1691C7E4A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25588C-79ED-E44F-ADCE-A1321B6C6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70969"/>
              </p:ext>
            </p:extLst>
          </p:nvPr>
        </p:nvGraphicFramePr>
        <p:xfrm>
          <a:off x="486833" y="2109195"/>
          <a:ext cx="11216640" cy="429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CBAC0D-07C0-794C-9661-ECDC23A589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643637" y="237931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5040F-F9BD-D349-9471-2A59E4FBB9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1035991" y="2341913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694BC-266D-2C47-9F77-77BF2E6C66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633601" y="328045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A97C0-9639-AE40-BB8B-C54210A19C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901561" y="232555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DCDBF-17A2-1E41-9460-C3B9AD9859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342692" y="3313320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6F658-A872-044A-89A4-DD9DD7892A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945478" y="289080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34FB39-DC26-FD4C-BFEF-FF0AF5220B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326311" y="2685458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77206-6111-B544-9176-C034D6036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1034883" y="3103627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0D5BC-7163-3748-899C-2FD90F28B9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471541" y="234609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B4A84-0AAB-324B-BF82-BFC5975ACC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591343" y="2873867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4F3C0E-A3E5-7040-BE89-B0F67F0B4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542531" y="2994414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B517C1-D645-8B4F-A0EF-6D94A39265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2197341" y="259240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C873FB-5E7D-B64C-950E-7DEEE22A2D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2209742" y="3168502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55715-877A-564E-99E8-B2E6059680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954323" y="2723803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B86157-D536-0D40-BB6A-75E7BA6D57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699185" y="2618464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751DBE-3138-4947-96CC-8B5ADB2261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833024" y="3299526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6FA315-B2F2-0446-B16D-C544F6353B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3558806" y="249719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AD1DEC-C128-3346-905C-CBFFC51484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3947723" y="2497197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33D657-06AB-F544-91A4-A9F3B52788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813293" y="2480841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81CB07-39B8-CD4D-AC22-1F311F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4383273" y="2501375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2DF1D7-295F-8241-BDC1-AD5B8680B5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3517053" y="3621098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A18FD8-D430-D343-AB8A-0F5C91E738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341692" y="362604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8DE1BE-16BA-8846-9D99-2CA8EFA7BE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775772" y="3240761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9E29B2-0ACD-1A40-B86D-C300A8EBC3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5188883" y="3237155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75B4D1-494E-114E-A3C1-E47D42D9F2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3910621" y="3621098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AA0CB9-2B01-E646-87ED-A1AAFD484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3474795" y="3214508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FD2E11-1071-4640-966E-7D08A96FBB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4339144" y="3231447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E8C11A-7D43-5543-BBE1-2D5F21F8D2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5549275" y="3473745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52C543-AEA3-5A40-9891-7B46D479BB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5224470" y="3621098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F41EFCF-A994-9B43-BC39-9D884231F8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3910339" y="3208979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F14E78-B453-A140-B3E4-11BB47685E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4792380" y="3650978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0D3EE8-3BCD-F242-BBF5-56557411D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5231125" y="2467184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F7AF86-621A-5641-B8CF-3B16BD409A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053" t="279" r="76127" b="77028"/>
          <a:stretch/>
        </p:blipFill>
        <p:spPr>
          <a:xfrm>
            <a:off x="6674091" y="2555485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5E99B2-3521-B340-94F5-30B5A1A67C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25172" t="771" r="52893" b="77041"/>
          <a:stretch/>
        </p:blipFill>
        <p:spPr>
          <a:xfrm>
            <a:off x="7066445" y="2518082"/>
            <a:ext cx="366782" cy="3657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8298DD-E962-254C-A5A5-957BA31152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6664055" y="345662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6FC45CD-52F4-7E4F-95AC-13CF634AFA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053" t="279" r="76127" b="77028"/>
          <a:stretch/>
        </p:blipFill>
        <p:spPr>
          <a:xfrm>
            <a:off x="7932015" y="250172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976125-27A9-994D-A2DC-6C5488FDC5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7373146" y="3489489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F92C5B-A2F7-ED44-928D-A96F83A00D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7975932" y="3066975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BF18D4-3EBD-A04A-BF5D-BC03B01517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7356765" y="286162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6AB3799-329D-8142-89A6-68D0C8434B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7065337" y="3279796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055C93-69B3-1848-96D5-B4A62AA2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25694" t="52715" r="51499" b="24778"/>
          <a:stretch/>
        </p:blipFill>
        <p:spPr>
          <a:xfrm>
            <a:off x="7501995" y="2522260"/>
            <a:ext cx="370628" cy="36576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6C1C966-EC82-114A-A925-171A3535AE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6621797" y="3050036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9AE212-03F2-D148-9BE9-C2D0424551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7572985" y="3170583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A9DA42-9ECF-6F40-8DEB-0798F1CCFD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8227795" y="2768570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3DB3864-5BF3-4743-AAE8-89BFED952D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8240196" y="334467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6524509-36F4-1844-93EC-09888F4FB0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49082" t="54756" r="28003" b="22139"/>
          <a:stretch/>
        </p:blipFill>
        <p:spPr>
          <a:xfrm>
            <a:off x="6984777" y="2899972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FDEF44-C997-F94C-90FC-5DF45C5A45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7729639" y="2794633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1FA5CCC-19A8-2D4B-974A-85422B44DA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7863478" y="3475695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8520ED-824D-DF4F-8A1D-51081A53E2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9801550" y="3601902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A0644A1-3538-B04B-874D-8CD77AB05C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10067999" y="2404538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40ACD30-943F-B24E-9396-AF0A75A052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666133" y="357968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FD7770-AABA-FD4C-A612-FA1F5A35DD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0503549" y="2408716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73AB4FD-F1E8-CB4A-A879-A1379B9C62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263640" y="3183253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0569055-9B91-814F-8B61-F45892892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230472" y="357968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5DCC1F6-63BC-FA42-A74A-BA04C00ACA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664552" y="3194402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0D42B4D-B5E4-9141-9487-2A0125836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1077663" y="319079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85B91A-212A-D544-9A04-9A939638FA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10059855" y="2784362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8444DF8-825D-A94D-AD78-C26153F169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9620728" y="235807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A6BCABC-614D-5E4B-9D1B-159BB51139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1539570" y="3183253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E10B027-8FD1-B241-A66C-BA73CC66F9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9620728" y="2754786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9A154B7-1A98-6141-8AAA-215C4B0E68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1113250" y="3574739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43F6168-246B-2D42-8A98-17B0EF0D2E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1547445" y="3583341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40BB769-E71C-354D-829B-88CCB6B25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0912005" y="2404538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BD1B671-0E2A-2344-82E9-FBF051A14C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1351401" y="2374525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50FCFC0-52AD-0D42-A694-C1A62364B4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053" t="279" r="76127" b="77028"/>
          <a:stretch/>
        </p:blipFill>
        <p:spPr>
          <a:xfrm>
            <a:off x="9706446" y="4711672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632F1AC-C3C1-224A-8C55-F8ED7C5CD5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25172" t="771" r="52893" b="77041"/>
          <a:stretch/>
        </p:blipFill>
        <p:spPr>
          <a:xfrm>
            <a:off x="10098800" y="4674269"/>
            <a:ext cx="366782" cy="3657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D10717E-73D6-DE4E-8A66-D9DD5BBA65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9696410" y="5612813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1787C0F-7102-3947-9BD6-C458961D5C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053" t="279" r="76127" b="77028"/>
          <a:stretch/>
        </p:blipFill>
        <p:spPr>
          <a:xfrm>
            <a:off x="10964370" y="4657913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9BBBD18-C628-FE41-A870-1772E772C5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405501" y="564567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008817F-1E8E-4144-BF0B-12147747B8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1008287" y="5223162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1BB2F59-BF2A-874F-9913-872C906B2B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10389120" y="5017814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970D810-CBE2-C34F-8FCC-B2118BFCA8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25172" t="771" r="52893" b="77041"/>
          <a:stretch/>
        </p:blipFill>
        <p:spPr>
          <a:xfrm>
            <a:off x="10097692" y="5435983"/>
            <a:ext cx="366782" cy="3657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1F3668B-BF32-A247-B54D-D916E9EBCB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25694" t="52715" r="51499" b="24778"/>
          <a:stretch/>
        </p:blipFill>
        <p:spPr>
          <a:xfrm>
            <a:off x="10534350" y="4678447"/>
            <a:ext cx="370628" cy="36576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30A3C2C-22DE-4B42-A179-C45ACEFB4C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9654152" y="5206223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B374B71-C74C-0045-A1AD-1E034CD1C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25694" t="52715" r="51499" b="24778"/>
          <a:stretch/>
        </p:blipFill>
        <p:spPr>
          <a:xfrm>
            <a:off x="10605340" y="5326770"/>
            <a:ext cx="370628" cy="36576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01DFF22-FAD1-4B4A-9CF3-2B264D0864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25694" t="52715" r="51499" b="24778"/>
          <a:stretch/>
        </p:blipFill>
        <p:spPr>
          <a:xfrm>
            <a:off x="11260150" y="4924757"/>
            <a:ext cx="370628" cy="36576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47AEE84-DCEF-C747-906C-586B3CF33E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11272551" y="5500858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39364F6-1ECF-2241-9414-64DD2B0389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49082" t="54756" r="28003" b="22139"/>
          <a:stretch/>
        </p:blipFill>
        <p:spPr>
          <a:xfrm>
            <a:off x="10017132" y="5056159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2C32C4D-37C0-C348-977D-D663D54931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49082" t="54756" r="28003" b="22139"/>
          <a:stretch/>
        </p:blipFill>
        <p:spPr>
          <a:xfrm>
            <a:off x="10761994" y="4950820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F2F39E7-5A61-E647-B186-C027C8D47D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10895833" y="5631882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6E3AA41-7155-8345-B275-14CAA91C7175}"/>
              </a:ext>
            </a:extLst>
          </p:cNvPr>
          <p:cNvSpPr txBox="1"/>
          <p:nvPr/>
        </p:nvSpPr>
        <p:spPr>
          <a:xfrm>
            <a:off x="2657022" y="2890806"/>
            <a:ext cx="82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Tree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68058E-F467-144A-91E2-D34DE5805657}"/>
              </a:ext>
            </a:extLst>
          </p:cNvPr>
          <p:cNvSpPr txBox="1"/>
          <p:nvPr/>
        </p:nvSpPr>
        <p:spPr>
          <a:xfrm>
            <a:off x="8699100" y="2993212"/>
            <a:ext cx="82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Tree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4A8B4B-BA52-D849-B957-2BA7B1A704FF}"/>
                  </a:ext>
                </a:extLst>
              </p:cNvPr>
              <p:cNvSpPr txBox="1"/>
              <p:nvPr/>
            </p:nvSpPr>
            <p:spPr>
              <a:xfrm>
                <a:off x="5715976" y="5133700"/>
                <a:ext cx="8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Next" panose="020B0503020202020204" pitchFamily="34" charset="0"/>
                  </a:rPr>
                  <a:t>Tree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4A8B4B-BA52-D849-B957-2BA7B1A7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76" y="5133700"/>
                <a:ext cx="852028" cy="369332"/>
              </a:xfrm>
              <a:prstGeom prst="rect">
                <a:avLst/>
              </a:prstGeom>
              <a:blipFill>
                <a:blip r:embed="rId9"/>
                <a:stretch>
                  <a:fillRect l="-588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4B5F0836-05AB-4240-B159-5B34AF105EE3}"/>
              </a:ext>
            </a:extLst>
          </p:cNvPr>
          <p:cNvSpPr txBox="1"/>
          <p:nvPr/>
        </p:nvSpPr>
        <p:spPr>
          <a:xfrm>
            <a:off x="8746084" y="5149165"/>
            <a:ext cx="82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Tree 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D6DF964-5FE3-4F4C-9497-564052541320}"/>
              </a:ext>
            </a:extLst>
          </p:cNvPr>
          <p:cNvSpPr/>
          <p:nvPr/>
        </p:nvSpPr>
        <p:spPr>
          <a:xfrm>
            <a:off x="3426771" y="2402607"/>
            <a:ext cx="2266982" cy="54884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4927F33-03BB-3947-9649-B62D4915075B}"/>
              </a:ext>
            </a:extLst>
          </p:cNvPr>
          <p:cNvSpPr/>
          <p:nvPr/>
        </p:nvSpPr>
        <p:spPr>
          <a:xfrm>
            <a:off x="3406620" y="3145782"/>
            <a:ext cx="2522673" cy="895967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25D076-D114-4C47-8CFC-78E57320C92C}"/>
              </a:ext>
            </a:extLst>
          </p:cNvPr>
          <p:cNvSpPr/>
          <p:nvPr/>
        </p:nvSpPr>
        <p:spPr>
          <a:xfrm>
            <a:off x="9546376" y="2300506"/>
            <a:ext cx="2245373" cy="84527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21C5050-3C03-E746-993D-8AE89688AAB4}"/>
              </a:ext>
            </a:extLst>
          </p:cNvPr>
          <p:cNvSpPr/>
          <p:nvPr/>
        </p:nvSpPr>
        <p:spPr>
          <a:xfrm>
            <a:off x="9438288" y="3148163"/>
            <a:ext cx="2522673" cy="895967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DDFCD30-1C3A-D245-9A7D-D5A70E4E3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3505995" y="4697763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BF74760-D35D-E84B-98B5-1FD5CC089C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3894912" y="4697763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BCF0EFC-6000-514A-85BC-81E0B7987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760482" y="4681407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D7880F7-47E6-864D-89AD-74D80D1446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4330462" y="470194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DCC94D-C23E-9648-84E7-E53ABEBAC5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3527564" y="5552271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080F5C9-4328-104F-825B-9EDF4E537C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311474" y="5607315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BB36A25-FCF8-6446-9A1E-FAF4BF82A2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341692" y="5083436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924AC77-9745-B149-A019-864457D5C0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" t="279" r="76127" b="77028"/>
          <a:stretch/>
        </p:blipFill>
        <p:spPr>
          <a:xfrm>
            <a:off x="4751047" y="5095275"/>
            <a:ext cx="367801" cy="36576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5AB5E7A-F816-3348-A221-1616D1CE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72" t="771" r="52893" b="77041"/>
          <a:stretch/>
        </p:blipFill>
        <p:spPr>
          <a:xfrm>
            <a:off x="3926905" y="5588922"/>
            <a:ext cx="366782" cy="3657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4DAAF2F-27CD-5D4A-A770-3A3E6F9CED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3927748" y="5062434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B0402CC-3443-964C-B724-418E61D707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5171571" y="5579380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B8C35E2-F929-5F4B-A182-294D0FFDA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94" t="52715" r="51499" b="24778"/>
          <a:stretch/>
        </p:blipFill>
        <p:spPr>
          <a:xfrm>
            <a:off x="5171571" y="5081331"/>
            <a:ext cx="370628" cy="36576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7E136D0-0C9E-D347-AC52-B6D5B153F4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3543794" y="5073917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11DB8F9-38CE-1648-A290-A71549C24E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4744626" y="5598197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F8FA55B-88C0-184A-A848-C47E26CC72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82" t="54756" r="28003" b="22139"/>
          <a:stretch/>
        </p:blipFill>
        <p:spPr>
          <a:xfrm>
            <a:off x="5178314" y="4667750"/>
            <a:ext cx="362753" cy="365760"/>
          </a:xfrm>
          <a:prstGeom prst="ellipse">
            <a:avLst/>
          </a:prstGeom>
          <a:ln>
            <a:solidFill>
              <a:schemeClr val="accent2"/>
            </a:solidFill>
          </a:ln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155E66-A4EC-FC4A-A36E-329C9316A696}"/>
              </a:ext>
            </a:extLst>
          </p:cNvPr>
          <p:cNvSpPr/>
          <p:nvPr/>
        </p:nvSpPr>
        <p:spPr>
          <a:xfrm>
            <a:off x="3373960" y="4603173"/>
            <a:ext cx="2282624" cy="86889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20CB663-47FA-9746-A525-B1074B59DE70}"/>
              </a:ext>
            </a:extLst>
          </p:cNvPr>
          <p:cNvSpPr/>
          <p:nvPr/>
        </p:nvSpPr>
        <p:spPr>
          <a:xfrm>
            <a:off x="3514435" y="5544936"/>
            <a:ext cx="2142149" cy="48855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544B053-0F96-1B48-BAED-11C88485D190}"/>
              </a:ext>
            </a:extLst>
          </p:cNvPr>
          <p:cNvSpPr txBox="1"/>
          <p:nvPr/>
        </p:nvSpPr>
        <p:spPr>
          <a:xfrm>
            <a:off x="768839" y="368209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104536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4DF8-2E26-8242-9D96-480A3CD2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Machines: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45340-7AE4-9440-8D6D-FD2738ED0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Random Forest, there are many ways to implement GBMs</a:t>
            </a:r>
          </a:p>
          <a:p>
            <a:r>
              <a:rPr lang="en-US" dirty="0"/>
              <a:t>Key differences in methods are in the algorithm (efficiency)</a:t>
            </a:r>
          </a:p>
          <a:p>
            <a:r>
              <a:rPr lang="en-US" dirty="0"/>
              <a:t>Popular methods: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D37DA-D7B3-5747-9737-D931A7D7F9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2D70F3D-2F57-2041-8CB3-D6885BDAD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282255"/>
              </p:ext>
            </p:extLst>
          </p:nvPr>
        </p:nvGraphicFramePr>
        <p:xfrm>
          <a:off x="486833" y="2789499"/>
          <a:ext cx="11216640" cy="3348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CCBA7D-5176-9246-8B51-2320247FD23D}"/>
              </a:ext>
            </a:extLst>
          </p:cNvPr>
          <p:cNvSpPr txBox="1"/>
          <p:nvPr/>
        </p:nvSpPr>
        <p:spPr>
          <a:xfrm>
            <a:off x="2997843" y="5477470"/>
            <a:ext cx="358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Added regularization to avoid overfitting  by minimizing the complexity of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B95DD2-729E-784A-9730-D09ACC812F0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502552" y="4907666"/>
            <a:ext cx="289367" cy="56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417E19-2516-9043-A30E-95273294E633}"/>
              </a:ext>
            </a:extLst>
          </p:cNvPr>
          <p:cNvSpPr txBox="1"/>
          <p:nvPr/>
        </p:nvSpPr>
        <p:spPr>
          <a:xfrm>
            <a:off x="5231060" y="2789499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Reported as 10x faster than XGB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4C0D5-6F7A-274B-BB66-8DBE519EF071}"/>
              </a:ext>
            </a:extLst>
          </p:cNvPr>
          <p:cNvCxnSpPr>
            <a:cxnSpLocks/>
          </p:cNvCxnSpPr>
          <p:nvPr/>
        </p:nvCxnSpPr>
        <p:spPr>
          <a:xfrm>
            <a:off x="7025136" y="3158831"/>
            <a:ext cx="139593" cy="95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DF03EB-31EA-5442-BB3C-122813555DDC}"/>
              </a:ext>
            </a:extLst>
          </p:cNvPr>
          <p:cNvSpPr txBox="1"/>
          <p:nvPr/>
        </p:nvSpPr>
        <p:spPr>
          <a:xfrm>
            <a:off x="9519791" y="5730916"/>
            <a:ext cx="2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Grows symmetric trees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702B7-60FD-F54A-9B79-3268B6D19D06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0058400" y="4803494"/>
            <a:ext cx="797496" cy="927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7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BA4F-B6A8-9F4E-890C-A1670202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Machines: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9ECC-6AD0-4544-8B42-ED59EB2E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863524"/>
            <a:ext cx="11216640" cy="4305503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 import datasets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GradientBoostingRegressor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datasets.load_digits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mnist.data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mnist.target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100, criterion 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None)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94251-EAC4-9045-A876-9BB014FF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60BA9-7D10-6045-BA9B-0648B2F2B121}"/>
              </a:ext>
            </a:extLst>
          </p:cNvPr>
          <p:cNvSpPr txBox="1"/>
          <p:nvPr/>
        </p:nvSpPr>
        <p:spPr>
          <a:xfrm>
            <a:off x="4340505" y="4097439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Number of trees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3337D6-5972-544B-B72B-4C76C5983EE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347505" y="4466771"/>
            <a:ext cx="34722" cy="3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1F7982-9F8B-2E4E-B703-43F387139809}"/>
              </a:ext>
            </a:extLst>
          </p:cNvPr>
          <p:cNvSpPr txBox="1"/>
          <p:nvPr/>
        </p:nvSpPr>
        <p:spPr>
          <a:xfrm>
            <a:off x="6726818" y="3820440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splits are determined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0DC24-FE03-D748-ADA8-DE736A549AE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768540" y="4466771"/>
            <a:ext cx="304807" cy="3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881C80-8FC1-C841-AAA2-2840CFC963C7}"/>
              </a:ext>
            </a:extLst>
          </p:cNvPr>
          <p:cNvSpPr txBox="1"/>
          <p:nvPr/>
        </p:nvSpPr>
        <p:spPr>
          <a:xfrm>
            <a:off x="4859820" y="5603712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How deep trees are grown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FCD21-44F0-8B4C-881E-8FB1FFF29A6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63119" y="5305334"/>
            <a:ext cx="1896701" cy="62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547560-81A7-DE44-858A-942995F734B5}"/>
              </a:ext>
            </a:extLst>
          </p:cNvPr>
          <p:cNvSpPr txBox="1"/>
          <p:nvPr/>
        </p:nvSpPr>
        <p:spPr>
          <a:xfrm>
            <a:off x="6929762" y="5180828"/>
            <a:ext cx="304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Size of feature subset used at each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03A3DA-37EF-D841-A106-12612CF20D16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83170" y="5180828"/>
            <a:ext cx="1246592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C8BDFE-AAE0-A14D-B870-855C4C4D0B73}"/>
              </a:ext>
            </a:extLst>
          </p:cNvPr>
          <p:cNvSpPr/>
          <p:nvPr/>
        </p:nvSpPr>
        <p:spPr>
          <a:xfrm>
            <a:off x="4377157" y="1832372"/>
            <a:ext cx="2266710" cy="48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Import packages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FBB3FE-E9CB-834E-90AD-B6990A5E577E}"/>
              </a:ext>
            </a:extLst>
          </p:cNvPr>
          <p:cNvSpPr/>
          <p:nvPr/>
        </p:nvSpPr>
        <p:spPr>
          <a:xfrm>
            <a:off x="3137220" y="3520027"/>
            <a:ext cx="1850987" cy="5084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Load data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F12AB5-D357-1F4C-AB11-D890372AEB12}"/>
              </a:ext>
            </a:extLst>
          </p:cNvPr>
          <p:cNvSpPr/>
          <p:nvPr/>
        </p:nvSpPr>
        <p:spPr>
          <a:xfrm>
            <a:off x="486833" y="4319971"/>
            <a:ext cx="1747298" cy="4603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Fit the model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C73F66D-7EFC-584B-860B-219110E9C8E4}"/>
              </a:ext>
            </a:extLst>
          </p:cNvPr>
          <p:cNvSpPr/>
          <p:nvPr/>
        </p:nvSpPr>
        <p:spPr>
          <a:xfrm>
            <a:off x="2656385" y="6183654"/>
            <a:ext cx="2069942" cy="3822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Make predictions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9E0012E-EE81-7843-B622-C2004DECD7E3}"/>
              </a:ext>
            </a:extLst>
          </p:cNvPr>
          <p:cNvCxnSpPr>
            <a:cxnSpLocks/>
          </p:cNvCxnSpPr>
          <p:nvPr/>
        </p:nvCxnSpPr>
        <p:spPr>
          <a:xfrm rot="10800000">
            <a:off x="2330825" y="6224305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9F87F07-57FB-E042-B652-5474FF230B2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234131" y="4550158"/>
            <a:ext cx="422254" cy="209481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DC66C28-D530-4C44-8E11-43A96E3405E8}"/>
              </a:ext>
            </a:extLst>
          </p:cNvPr>
          <p:cNvCxnSpPr>
            <a:cxnSpLocks/>
          </p:cNvCxnSpPr>
          <p:nvPr/>
        </p:nvCxnSpPr>
        <p:spPr>
          <a:xfrm rot="10800000">
            <a:off x="2811660" y="3586203"/>
            <a:ext cx="325560" cy="191122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4FC8A59-380E-6C48-B707-EDF506B1088C}"/>
              </a:ext>
            </a:extLst>
          </p:cNvPr>
          <p:cNvCxnSpPr>
            <a:cxnSpLocks/>
          </p:cNvCxnSpPr>
          <p:nvPr/>
        </p:nvCxnSpPr>
        <p:spPr>
          <a:xfrm>
            <a:off x="6643867" y="2040454"/>
            <a:ext cx="422254" cy="209481"/>
          </a:xfrm>
          <a:prstGeom prst="bentConnector3">
            <a:avLst>
              <a:gd name="adj1" fmla="val 993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C1F47E-0CCE-1545-92D9-FB55317CFBE8}"/>
              </a:ext>
            </a:extLst>
          </p:cNvPr>
          <p:cNvCxnSpPr/>
          <p:nvPr/>
        </p:nvCxnSpPr>
        <p:spPr>
          <a:xfrm flipH="1">
            <a:off x="4062713" y="2073269"/>
            <a:ext cx="277792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6673F-93A9-F64A-A9C3-979A0F83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2" y="457202"/>
            <a:ext cx="10729808" cy="5714999"/>
          </a:xfrm>
        </p:spPr>
        <p:txBody>
          <a:bodyPr/>
          <a:lstStyle/>
          <a:p>
            <a:r>
              <a:rPr lang="en-US" dirty="0"/>
              <a:t>Try fitting a gradient boosting machine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0765-2FFC-7D47-B23D-36ACB352FE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E002-4BE9-5C4E-B938-497D3B31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8C6DB-3F64-8348-B040-D3ECBA3DA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think of situations where you've used a decision tree?</a:t>
            </a:r>
          </a:p>
          <a:p>
            <a:r>
              <a:rPr lang="en-US" dirty="0"/>
              <a:t>Volunteers – describe the situation. What decision were you making?</a:t>
            </a:r>
          </a:p>
          <a:p>
            <a:r>
              <a:rPr lang="en-US" dirty="0"/>
              <a:t>What questions did you ask yourself?</a:t>
            </a:r>
          </a:p>
          <a:p>
            <a:r>
              <a:rPr lang="en-US" dirty="0"/>
              <a:t>What were the possible outcomes?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C5335-9FD1-D042-9743-78D843898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4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3F2C0-01BB-CA4A-A4E0-CF099FB65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Discussion:</a:t>
            </a:r>
          </a:p>
          <a:p>
            <a:endParaRPr lang="en-US" dirty="0"/>
          </a:p>
          <a:p>
            <a:r>
              <a:rPr lang="en-US" dirty="0"/>
              <a:t>Which tree-based method is the "best" in your opinion?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2A785-61AD-C142-8950-98B992E67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1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DE9CB2-E2CD-5246-9011-0A52AB0EA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E9CDB-935B-3549-9E76-3E1DC3D6BC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5C51E4E-9642-EB45-BA27-9AFF845ED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437940"/>
              </p:ext>
            </p:extLst>
          </p:nvPr>
        </p:nvGraphicFramePr>
        <p:xfrm>
          <a:off x="487681" y="2108484"/>
          <a:ext cx="11215792" cy="402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546EFC-EFA1-7B43-9006-C31FB551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14CC6-345C-4846-BB52-B68908E0A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79" y="1183341"/>
            <a:ext cx="11215793" cy="4988859"/>
          </a:xfrm>
        </p:spPr>
        <p:txBody>
          <a:bodyPr/>
          <a:lstStyle/>
          <a:p>
            <a:r>
              <a:rPr lang="en-US" dirty="0"/>
              <a:t>Decision trees are </a:t>
            </a:r>
            <a:r>
              <a:rPr lang="en-US" b="1" dirty="0"/>
              <a:t>non-parametric</a:t>
            </a:r>
            <a:r>
              <a:rPr lang="en-US" dirty="0"/>
              <a:t> models (they're flexible!)</a:t>
            </a:r>
          </a:p>
          <a:p>
            <a:r>
              <a:rPr lang="en-US" dirty="0"/>
              <a:t>Can either output a numerical prediction (</a:t>
            </a:r>
            <a:r>
              <a:rPr lang="en-US" b="1" dirty="0"/>
              <a:t>regression</a:t>
            </a:r>
            <a:r>
              <a:rPr lang="en-US" dirty="0"/>
              <a:t>) or a categorical prediction (</a:t>
            </a:r>
            <a:r>
              <a:rPr lang="en-US" b="1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Classification and regression tree (CART)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82D77-5D17-164E-ADE1-2699AC8A2BC7}"/>
              </a:ext>
            </a:extLst>
          </p:cNvPr>
          <p:cNvSpPr txBox="1"/>
          <p:nvPr/>
        </p:nvSpPr>
        <p:spPr>
          <a:xfrm>
            <a:off x="4735655" y="3055627"/>
            <a:ext cx="8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CD773-3A2F-574D-8A1A-DBD72DDE974C}"/>
              </a:ext>
            </a:extLst>
          </p:cNvPr>
          <p:cNvSpPr txBox="1"/>
          <p:nvPr/>
        </p:nvSpPr>
        <p:spPr>
          <a:xfrm>
            <a:off x="6940053" y="3054283"/>
            <a:ext cx="8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8894D-F859-2A4A-AF48-46F7B298C64C}"/>
              </a:ext>
            </a:extLst>
          </p:cNvPr>
          <p:cNvSpPr txBox="1"/>
          <p:nvPr/>
        </p:nvSpPr>
        <p:spPr>
          <a:xfrm>
            <a:off x="5087521" y="3575118"/>
            <a:ext cx="8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venir Next" panose="020B0503020202020204" pitchFamily="34" charset="0"/>
              </a:rPr>
              <a:t>Split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912F3-0C02-C94E-91DD-D6EA74407D47}"/>
              </a:ext>
            </a:extLst>
          </p:cNvPr>
          <p:cNvCxnSpPr>
            <a:cxnSpLocks/>
          </p:cNvCxnSpPr>
          <p:nvPr/>
        </p:nvCxnSpPr>
        <p:spPr>
          <a:xfrm flipV="1">
            <a:off x="5728447" y="3457674"/>
            <a:ext cx="289609" cy="2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DD4FE5-E2D1-E140-B82E-6602D2DEC736}"/>
              </a:ext>
            </a:extLst>
          </p:cNvPr>
          <p:cNvSpPr txBox="1"/>
          <p:nvPr/>
        </p:nvSpPr>
        <p:spPr>
          <a:xfrm>
            <a:off x="277905" y="3561671"/>
            <a:ext cx="2447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Final nodes of the tree, where predictions are made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348FA-0960-784D-993D-5B264B85C60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01588" y="4485001"/>
            <a:ext cx="551330" cy="107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6926F-1E41-8B4A-9744-B749C63BAFDD}"/>
              </a:ext>
            </a:extLst>
          </p:cNvPr>
          <p:cNvSpPr txBox="1"/>
          <p:nvPr/>
        </p:nvSpPr>
        <p:spPr>
          <a:xfrm>
            <a:off x="8130988" y="2161362"/>
            <a:ext cx="32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Root node (starting point)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B02DFA-619B-8D46-8C2F-8F4DF83C6A1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01436" y="2346028"/>
            <a:ext cx="1129552" cy="19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D3E9F5F-BFF3-004C-89FE-C314853D9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B39A27-EDC3-F246-B433-55B3B718014D}"/>
              </a:ext>
            </a:extLst>
          </p:cNvPr>
          <p:cNvSpPr/>
          <p:nvPr/>
        </p:nvSpPr>
        <p:spPr>
          <a:xfrm>
            <a:off x="6284259" y="3561671"/>
            <a:ext cx="3729317" cy="2686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09D3F5-FAD3-A34F-9766-438217C3F354}"/>
              </a:ext>
            </a:extLst>
          </p:cNvPr>
          <p:cNvSpPr txBox="1"/>
          <p:nvPr/>
        </p:nvSpPr>
        <p:spPr>
          <a:xfrm>
            <a:off x="10013576" y="2910554"/>
            <a:ext cx="204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Branch (sub-tree)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55D013-E7EF-4C41-91C6-D4B9E4849EB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206754" y="3095220"/>
            <a:ext cx="806822" cy="39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C5CE-4A50-E942-A484-6E986BFA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Alternate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D476B-94D4-9F49-9957-B09BE961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create these trees, what is actually happening?</a:t>
            </a:r>
          </a:p>
          <a:p>
            <a:r>
              <a:rPr lang="en-US" dirty="0"/>
              <a:t>You have your response space (the entire area that includes all possible outputs from your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E3BB-9FAD-3C4B-AF7F-0F3205F52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13DCF6-CBD4-CD46-9DF6-3EDA003D8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092329"/>
              </p:ext>
            </p:extLst>
          </p:nvPr>
        </p:nvGraphicFramePr>
        <p:xfrm>
          <a:off x="2031153" y="2653553"/>
          <a:ext cx="8128000" cy="3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CEDBB69-37D9-FB43-9666-1BFAAADA0789}"/>
              </a:ext>
            </a:extLst>
          </p:cNvPr>
          <p:cNvSpPr/>
          <p:nvPr/>
        </p:nvSpPr>
        <p:spPr>
          <a:xfrm>
            <a:off x="2031153" y="2653553"/>
            <a:ext cx="8128000" cy="3747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0696-461A-6344-BA68-BFB45ADB51E9}"/>
              </a:ext>
            </a:extLst>
          </p:cNvPr>
          <p:cNvSpPr txBox="1"/>
          <p:nvPr/>
        </p:nvSpPr>
        <p:spPr>
          <a:xfrm>
            <a:off x="486833" y="3788512"/>
            <a:ext cx="152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Entire response space, split into regions from the tree</a:t>
            </a:r>
          </a:p>
        </p:txBody>
      </p:sp>
    </p:spTree>
    <p:extLst>
      <p:ext uri="{BB962C8B-B14F-4D97-AF65-F5344CB8AC3E}">
        <p14:creationId xmlns:p14="http://schemas.microsoft.com/office/powerpoint/2010/main" val="2693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AA0C-A656-2743-9096-3751828F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Splitting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DDDECC-B355-0648-ACF2-DA622421348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are the splits made?</a:t>
                </a:r>
              </a:p>
              <a:p>
                <a:r>
                  <a:rPr lang="en-US" b="1" dirty="0">
                    <a:sym typeface="Wingdings" pitchFamily="2" charset="2"/>
                  </a:rPr>
                  <a:t>GOAL</a:t>
                </a:r>
                <a:r>
                  <a:rPr lang="en-US" dirty="0">
                    <a:sym typeface="Wingdings" pitchFamily="2" charset="2"/>
                  </a:rPr>
                  <a:t>: create nodes that include homogeneous observations (i.e., most similar to one another)</a:t>
                </a:r>
              </a:p>
              <a:p>
                <a:r>
                  <a:rPr lang="en-US" dirty="0">
                    <a:sym typeface="Wingdings" pitchFamily="2" charset="2"/>
                  </a:rPr>
                  <a:t>For regression, we're trying to minimize the variance of the response values</a:t>
                </a:r>
              </a:p>
              <a:p>
                <a:pPr lvl="1"/>
                <a:r>
                  <a:rPr lang="en-US" b="1" dirty="0">
                    <a:latin typeface="Avenir Next" panose="020B0503020202020204" pitchFamily="34" charset="0"/>
                    <a:sym typeface="Wingdings" pitchFamily="2" charset="2"/>
                  </a:rPr>
                  <a:t>Variance</a:t>
                </a:r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: the spread of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𝑦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 around the mean value</a:t>
                </a:r>
              </a:p>
              <a:p>
                <a:r>
                  <a:rPr lang="en-US" dirty="0">
                    <a:sym typeface="Wingdings" pitchFamily="2" charset="2"/>
                  </a:rPr>
                  <a:t>For classification, we're trying to group like labels with like labels</a:t>
                </a:r>
              </a:p>
              <a:p>
                <a:pPr lvl="1"/>
                <a:r>
                  <a:rPr lang="en-US" b="1" dirty="0">
                    <a:latin typeface="Avenir Next" panose="020B0503020202020204" pitchFamily="34" charset="0"/>
                    <a:sym typeface="Wingdings" pitchFamily="2" charset="2"/>
                  </a:rPr>
                  <a:t>Gini impurity</a:t>
                </a:r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: how "impure" a node based on frequency of classes</a:t>
                </a:r>
              </a:p>
              <a:p>
                <a:pPr lvl="2"/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If the node is 100% composed of class 1, then it is maximally pure.</a:t>
                </a:r>
              </a:p>
              <a:p>
                <a:pPr lvl="1"/>
                <a:r>
                  <a:rPr lang="en-US" b="1" dirty="0">
                    <a:latin typeface="Avenir Next" panose="020B0503020202020204" pitchFamily="34" charset="0"/>
                    <a:sym typeface="Wingdings" pitchFamily="2" charset="2"/>
                  </a:rPr>
                  <a:t>Entropy</a:t>
                </a:r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: how much randomness is in processing the information (i.e., how uncertain the outcome is)</a:t>
                </a:r>
              </a:p>
              <a:p>
                <a:r>
                  <a:rPr lang="en-US" dirty="0"/>
                  <a:t>Which variables do we use?</a:t>
                </a:r>
              </a:p>
              <a:p>
                <a:pPr lvl="1"/>
                <a:r>
                  <a:rPr lang="en-US" dirty="0">
                    <a:latin typeface="Avenir Next" panose="020B0503020202020204" pitchFamily="34" charset="0"/>
                  </a:rPr>
                  <a:t>Use all possible variables for each split </a:t>
                </a:r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 choose the one that creates the most homogeneous nodes</a:t>
                </a:r>
              </a:p>
              <a:p>
                <a:pPr lvl="1"/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This is known as </a:t>
                </a:r>
                <a:r>
                  <a:rPr lang="en-US" b="1" dirty="0">
                    <a:latin typeface="Avenir Next" panose="020B0503020202020204" pitchFamily="34" charset="0"/>
                    <a:sym typeface="Wingdings" pitchFamily="2" charset="2"/>
                  </a:rPr>
                  <a:t>recursive binary splitting</a:t>
                </a:r>
                <a:r>
                  <a:rPr lang="en-US" dirty="0">
                    <a:latin typeface="Avenir Next" panose="020B0503020202020204" pitchFamily="34" charset="0"/>
                    <a:sym typeface="Wingdings" pitchFamily="2" charset="2"/>
                  </a:rPr>
                  <a:t>, as</a:t>
                </a:r>
                <a:r>
                  <a:rPr lang="en-US" dirty="0">
                    <a:latin typeface="Avenir Next" panose="020B0503020202020204" pitchFamily="34" charset="0"/>
                  </a:rPr>
                  <a:t> multiple variables are considered at each split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latin typeface="Avenir Next" panose="020B0503020202020204" pitchFamily="34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DDDECC-B355-0648-ACF2-DA6224213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2486-3F0E-9C4C-B399-C6FCA30042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0343F-BF32-F542-9EF3-CF84F675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03" y="5397500"/>
            <a:ext cx="1638300" cy="123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782453-A9C0-9943-AA86-63C626E3987B}"/>
              </a:ext>
            </a:extLst>
          </p:cNvPr>
          <p:cNvSpPr/>
          <p:nvPr/>
        </p:nvSpPr>
        <p:spPr>
          <a:xfrm>
            <a:off x="3862941" y="6413956"/>
            <a:ext cx="44644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latin typeface="Avenir Next" panose="020B0503020202020204" pitchFamily="34" charset="0"/>
              </a:rPr>
              <a:t>Source</a:t>
            </a:r>
            <a:r>
              <a:rPr lang="en-US" sz="800" dirty="0">
                <a:latin typeface="Avenir Next" panose="020B0503020202020204" pitchFamily="34" charset="0"/>
              </a:rPr>
              <a:t>: https://</a:t>
            </a:r>
            <a:r>
              <a:rPr lang="en-US" sz="800" dirty="0" err="1">
                <a:latin typeface="Avenir Next" panose="020B0503020202020204" pitchFamily="34" charset="0"/>
              </a:rPr>
              <a:t>towardsdatascience.com</a:t>
            </a:r>
            <a:r>
              <a:rPr lang="en-US" sz="800" dirty="0">
                <a:latin typeface="Avenir Next" panose="020B0503020202020204" pitchFamily="34" charset="0"/>
              </a:rPr>
              <a:t>/decision-trees-in-machine-learning-641b9c4e8052</a:t>
            </a:r>
          </a:p>
        </p:txBody>
      </p:sp>
    </p:spTree>
    <p:extLst>
      <p:ext uri="{BB962C8B-B14F-4D97-AF65-F5344CB8AC3E}">
        <p14:creationId xmlns:p14="http://schemas.microsoft.com/office/powerpoint/2010/main" val="285332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85DE-E245-FA4B-B7DE-F409E38B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B7321-7907-244F-8C5B-1EAE731B3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Provides </a:t>
            </a:r>
            <a:r>
              <a:rPr lang="en-US" b="1" dirty="0"/>
              <a:t>visual</a:t>
            </a:r>
            <a:r>
              <a:rPr lang="en-US" dirty="0"/>
              <a:t> </a:t>
            </a:r>
            <a:r>
              <a:rPr lang="en-US" b="1" dirty="0"/>
              <a:t>interpretation</a:t>
            </a:r>
            <a:r>
              <a:rPr lang="en-US" dirty="0"/>
              <a:t> to the data</a:t>
            </a:r>
          </a:p>
          <a:p>
            <a:r>
              <a:rPr lang="en-US" dirty="0"/>
              <a:t>Handles a combination of </a:t>
            </a:r>
            <a:r>
              <a:rPr lang="en-US" b="1" dirty="0"/>
              <a:t>numerical</a:t>
            </a:r>
            <a:r>
              <a:rPr lang="en-US" dirty="0"/>
              <a:t> and </a:t>
            </a:r>
            <a:r>
              <a:rPr lang="en-US" b="1" dirty="0"/>
              <a:t>categorical</a:t>
            </a:r>
            <a:r>
              <a:rPr lang="en-US" dirty="0"/>
              <a:t> data</a:t>
            </a:r>
          </a:p>
          <a:p>
            <a:r>
              <a:rPr lang="en-US" dirty="0"/>
              <a:t>Defined </a:t>
            </a:r>
            <a:r>
              <a:rPr lang="en-US" b="1" dirty="0"/>
              <a:t>rules</a:t>
            </a:r>
            <a:r>
              <a:rPr lang="en-US" dirty="0"/>
              <a:t> are straightforward</a:t>
            </a:r>
          </a:p>
          <a:p>
            <a:r>
              <a:rPr lang="en-US" dirty="0"/>
              <a:t>Can more or less "</a:t>
            </a:r>
            <a:r>
              <a:rPr lang="en-US" b="1" dirty="0"/>
              <a:t>dump and fit</a:t>
            </a:r>
            <a:r>
              <a:rPr lang="en-US" dirty="0"/>
              <a:t>" data (requires little preprocessing)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8BAB3-7EF0-9E42-ADB3-9C8E76580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3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1CB3-18C7-3A48-A918-42A5D0FE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Potential Problems?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168A-C99D-A144-B385-7C143A93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r>
              <a:rPr lang="en-US" dirty="0"/>
              <a:t>You've built a tree – now what?</a:t>
            </a:r>
          </a:p>
          <a:p>
            <a:r>
              <a:rPr lang="en-US" dirty="0"/>
              <a:t>Your tree was built to have homogeneous nodes </a:t>
            </a:r>
            <a:r>
              <a:rPr lang="en-US" dirty="0">
                <a:sym typeface="Wingdings" pitchFamily="2" charset="2"/>
              </a:rPr>
              <a:t> what problem could this lead to?</a:t>
            </a:r>
          </a:p>
          <a:p>
            <a:r>
              <a:rPr lang="en-US" b="1" dirty="0">
                <a:sym typeface="Wingdings" pitchFamily="2" charset="2"/>
              </a:rPr>
              <a:t>POTENTIAL PROBLEM</a:t>
            </a:r>
            <a:r>
              <a:rPr lang="en-US" dirty="0">
                <a:sym typeface="Wingdings" pitchFamily="2" charset="2"/>
              </a:rPr>
              <a:t>: your tree is very deep (many levels), which makes interpretability difficult</a:t>
            </a:r>
          </a:p>
          <a:p>
            <a:pPr lvl="1"/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Solution</a:t>
            </a:r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: </a:t>
            </a:r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prune</a:t>
            </a:r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 the tree, to help reduce the depth of the tree</a:t>
            </a:r>
          </a:p>
          <a:p>
            <a:pPr lvl="2"/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Remove nodes that aren't that helpful</a:t>
            </a:r>
          </a:p>
          <a:p>
            <a:pPr lvl="2"/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Reduces tree complexity</a:t>
            </a:r>
          </a:p>
          <a:p>
            <a:pPr lvl="1"/>
            <a:r>
              <a:rPr lang="en-US" b="1" dirty="0">
                <a:latin typeface="Avenir Next" panose="020B0503020202020204" pitchFamily="34" charset="0"/>
                <a:sym typeface="Wingdings" pitchFamily="2" charset="2"/>
              </a:rPr>
              <a:t>Solution</a:t>
            </a:r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: control the depth of the tree</a:t>
            </a:r>
            <a:endParaRPr lang="en-US" b="1" dirty="0">
              <a:latin typeface="Avenir Next" panose="020B0503020202020204" pitchFamily="34" charset="0"/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POTENTIAL PROBLEM</a:t>
            </a:r>
            <a:r>
              <a:rPr lang="en-US" dirty="0">
                <a:sym typeface="Wingdings" pitchFamily="2" charset="2"/>
              </a:rPr>
              <a:t>: your tree might </a:t>
            </a:r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predict well for the training data set</a:t>
            </a:r>
          </a:p>
          <a:p>
            <a:pPr lvl="1"/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What happens if you introduce a testing data set?</a:t>
            </a:r>
          </a:p>
          <a:p>
            <a:pPr lvl="1"/>
            <a:r>
              <a:rPr lang="en-US" dirty="0">
                <a:latin typeface="Avenir Next" panose="020B0503020202020204" pitchFamily="34" charset="0"/>
                <a:sym typeface="Wingdings" pitchFamily="2" charset="2"/>
              </a:rPr>
              <a:t>Might not predict as well (your tree has overfit!)</a:t>
            </a:r>
          </a:p>
          <a:p>
            <a:r>
              <a:rPr lang="en-US" dirty="0">
                <a:sym typeface="Wingdings" pitchFamily="2" charset="2"/>
              </a:rPr>
              <a:t>Your tree </a:t>
            </a:r>
            <a:r>
              <a:rPr lang="en-US" b="1" dirty="0">
                <a:sym typeface="Wingdings" pitchFamily="2" charset="2"/>
              </a:rPr>
              <a:t>low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ym typeface="Wingdings" pitchFamily="2" charset="2"/>
              </a:rPr>
              <a:t>bias</a:t>
            </a:r>
            <a:r>
              <a:rPr lang="en-US" dirty="0">
                <a:sym typeface="Wingdings" pitchFamily="2" charset="2"/>
              </a:rPr>
              <a:t>, but has </a:t>
            </a:r>
            <a:r>
              <a:rPr lang="en-US" b="1" dirty="0">
                <a:sym typeface="Wingdings" pitchFamily="2" charset="2"/>
              </a:rPr>
              <a:t>high variance</a:t>
            </a:r>
            <a:r>
              <a:rPr lang="en-US" dirty="0">
                <a:sym typeface="Wingdings" pitchFamily="2" charset="2"/>
              </a:rPr>
              <a:t>  how do we fix this?</a:t>
            </a:r>
          </a:p>
          <a:p>
            <a:pPr lvl="1"/>
            <a:r>
              <a:rPr lang="en-US" b="1" dirty="0">
                <a:latin typeface="Avenir Next" panose="020B0503020202020204" pitchFamily="34" charset="0"/>
              </a:rPr>
              <a:t>Solution </a:t>
            </a:r>
            <a:r>
              <a:rPr lang="en-US" dirty="0">
                <a:latin typeface="Avenir Next" panose="020B0503020202020204" pitchFamily="34" charset="0"/>
              </a:rPr>
              <a:t>: combine trees to create an </a:t>
            </a:r>
            <a:r>
              <a:rPr lang="en-US" b="1" dirty="0">
                <a:latin typeface="Avenir Next" panose="020B0503020202020204" pitchFamily="34" charset="0"/>
              </a:rPr>
              <a:t>ensemble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82208-2098-864F-B83A-936BA7D5C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59CFB7-EC03-A64B-9125-39D21AE7EE1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0BCBB-FC11-CD49-93A0-B0E7DE9B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59" y="3421480"/>
            <a:ext cx="3810000" cy="222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FD19C6-6DC0-A04B-8E3E-8896B150DB8C}"/>
              </a:ext>
            </a:extLst>
          </p:cNvPr>
          <p:cNvSpPr/>
          <p:nvPr/>
        </p:nvSpPr>
        <p:spPr>
          <a:xfrm>
            <a:off x="7996518" y="3233307"/>
            <a:ext cx="41954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latin typeface="Avenir Next" panose="020B0503020202020204" pitchFamily="34" charset="0"/>
              </a:rPr>
              <a:t>Source</a:t>
            </a:r>
            <a:r>
              <a:rPr lang="en-US" sz="800" dirty="0">
                <a:latin typeface="Avenir Next" panose="020B0503020202020204" pitchFamily="34" charset="0"/>
              </a:rPr>
              <a:t>: https://</a:t>
            </a:r>
            <a:r>
              <a:rPr lang="en-US" sz="800" dirty="0" err="1">
                <a:latin typeface="Avenir Next" panose="020B0503020202020204" pitchFamily="34" charset="0"/>
              </a:rPr>
              <a:t>www.kdnuggets.com</a:t>
            </a:r>
            <a:r>
              <a:rPr lang="en-US" sz="800" dirty="0">
                <a:latin typeface="Avenir Next" panose="020B0503020202020204" pitchFamily="34" charset="0"/>
              </a:rPr>
              <a:t>/2020/01/decision-tree-algorithm-</a:t>
            </a:r>
            <a:r>
              <a:rPr lang="en-US" sz="800" dirty="0" err="1">
                <a:latin typeface="Avenir Next" panose="020B0503020202020204" pitchFamily="34" charset="0"/>
              </a:rPr>
              <a:t>explained.html</a:t>
            </a:r>
            <a:endParaRPr lang="en-US" sz="800" dirty="0">
              <a:latin typeface="Avenir Next" panose="020B0503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5A0942-C50D-4249-986F-2B9D6242497C}"/>
              </a:ext>
            </a:extLst>
          </p:cNvPr>
          <p:cNvCxnSpPr>
            <a:cxnSpLocks/>
          </p:cNvCxnSpPr>
          <p:nvPr/>
        </p:nvCxnSpPr>
        <p:spPr>
          <a:xfrm>
            <a:off x="7198659" y="2931459"/>
            <a:ext cx="797859" cy="301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5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lsFargo" id="{544B10D8-4AF9-7A46-8B1F-9A7BDF0BF71C}" vid="{06D929CD-CDB8-4041-B714-BA79E1C5C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4316</TotalTime>
  <Words>2073</Words>
  <Application>Microsoft Macintosh PowerPoint</Application>
  <PresentationFormat>Widescreen</PresentationFormat>
  <Paragraphs>312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Next</vt:lpstr>
      <vt:lpstr>Calibri</vt:lpstr>
      <vt:lpstr>Cambria Math</vt:lpstr>
      <vt:lpstr>Candara</vt:lpstr>
      <vt:lpstr>Courier New</vt:lpstr>
      <vt:lpstr>Play</vt:lpstr>
      <vt:lpstr>Wingdings</vt:lpstr>
      <vt:lpstr>WellsFargo</vt:lpstr>
      <vt:lpstr>Tree-Based Models</vt:lpstr>
      <vt:lpstr>Motivation</vt:lpstr>
      <vt:lpstr>Motivation</vt:lpstr>
      <vt:lpstr>PowerPoint Presentation</vt:lpstr>
      <vt:lpstr>Decision Trees: Overview</vt:lpstr>
      <vt:lpstr>Decision Trees: Alternate View</vt:lpstr>
      <vt:lpstr>Decision Trees: Splitting</vt:lpstr>
      <vt:lpstr>Decision Trees: Advantages</vt:lpstr>
      <vt:lpstr>Decision Trees: Potential Problems?</vt:lpstr>
      <vt:lpstr>Decision Trees: Terminology</vt:lpstr>
      <vt:lpstr>Decision Trees: Versions</vt:lpstr>
      <vt:lpstr>Decision Trees: Code</vt:lpstr>
      <vt:lpstr>Decision Trees: Code</vt:lpstr>
      <vt:lpstr>PowerPoint Presentation</vt:lpstr>
      <vt:lpstr>PowerPoint Presentation</vt:lpstr>
      <vt:lpstr>Random Forest: Overview</vt:lpstr>
      <vt:lpstr>Random Forest: Algorithm</vt:lpstr>
      <vt:lpstr>Random Forest: Pros and Cons</vt:lpstr>
      <vt:lpstr>Random Forest: Code</vt:lpstr>
      <vt:lpstr>Random Forest: Code</vt:lpstr>
      <vt:lpstr>Random Forest: Code</vt:lpstr>
      <vt:lpstr>PowerPoint Presentation</vt:lpstr>
      <vt:lpstr>PowerPoint Presentation</vt:lpstr>
      <vt:lpstr>Gradient Boosting Machines: Intuition</vt:lpstr>
      <vt:lpstr>Gradient Boosting Machines: Overview</vt:lpstr>
      <vt:lpstr>Gradient Boosting Machines: Algorithm</vt:lpstr>
      <vt:lpstr>Gradient Boosting Machines: Versions</vt:lpstr>
      <vt:lpstr>Gradient Boosting Machines: Code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Tree-Based Models</dc:title>
  <dc:creator>Alice Liu</dc:creator>
  <cp:lastModifiedBy>Alice Liu</cp:lastModifiedBy>
  <cp:revision>57</cp:revision>
  <dcterms:created xsi:type="dcterms:W3CDTF">2022-04-16T01:33:58Z</dcterms:created>
  <dcterms:modified xsi:type="dcterms:W3CDTF">2022-04-19T01:30:18Z</dcterms:modified>
</cp:coreProperties>
</file>